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9" r:id="rId2"/>
  </p:sldIdLst>
  <p:sldSz cx="9144000" cy="5143500" type="screen16x9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64" d="100"/>
          <a:sy n="164" d="100"/>
        </p:scale>
        <p:origin x="-210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963"/>
            <a:ext cx="6858000" cy="1791105"/>
          </a:xfrm>
        </p:spPr>
        <p:txBody>
          <a:bodyPr anchor="b"/>
          <a:lstStyle>
            <a:lvl1pPr algn="ctr">
              <a:defRPr sz="3375"/>
            </a:lvl1pPr>
          </a:lstStyle>
          <a:p>
            <a:pPr fontAlgn="base"/>
            <a:r>
              <a:rPr lang="zh-CN" altLang="en-US" sz="3375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2140"/>
            <a:ext cx="6858000" cy="124210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5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8035" indent="0" algn="ctr">
              <a:buNone/>
              <a:defRPr sz="900"/>
            </a:lvl9pPr>
          </a:lstStyle>
          <a:p>
            <a:pPr fontAlgn="base"/>
            <a:r>
              <a:rPr lang="zh-CN" altLang="en-US" sz="1350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fontAlgn="base"/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fontAlgn="base"/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025"/>
            <a:ext cx="2057400" cy="4389637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025"/>
            <a:ext cx="6052930" cy="4389637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fontAlgn="base"/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fontAlgn="base"/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594"/>
            <a:ext cx="7886700" cy="2140037"/>
          </a:xfrm>
        </p:spPr>
        <p:txBody>
          <a:bodyPr anchor="b"/>
          <a:lstStyle>
            <a:lvl1pPr>
              <a:defRPr sz="3375"/>
            </a:lvl1pPr>
          </a:lstStyle>
          <a:p>
            <a:pPr fontAlgn="base"/>
            <a:r>
              <a:rPr lang="zh-CN" altLang="en-US" sz="3375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877"/>
            <a:ext cx="7886700" cy="1125395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5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803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z="1350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fontAlgn="base"/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422"/>
            <a:ext cx="4032504" cy="3395241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200422"/>
            <a:ext cx="4032504" cy="3395241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fontAlgn="base"/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906"/>
            <a:ext cx="7886700" cy="994397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4131"/>
            <a:ext cx="3655181" cy="618074"/>
          </a:xfrm>
        </p:spPr>
        <p:txBody>
          <a:bodyPr anchor="ctr" anchorCtr="0"/>
          <a:lstStyle>
            <a:lvl1pPr marL="0" indent="0">
              <a:buNone/>
              <a:defRPr sz="1575"/>
            </a:lvl1pPr>
            <a:lvl2pPr marL="257175" indent="0">
              <a:buNone/>
              <a:defRPr sz="1350"/>
            </a:lvl2pPr>
            <a:lvl3pPr marL="514350" indent="0">
              <a:buNone/>
              <a:defRPr sz="1125"/>
            </a:lvl3pPr>
            <a:lvl4pPr marL="771525" indent="0">
              <a:buNone/>
              <a:defRPr sz="1015"/>
            </a:lvl4pPr>
            <a:lvl5pPr marL="1028700" indent="0">
              <a:buNone/>
              <a:defRPr sz="1015"/>
            </a:lvl5pPr>
            <a:lvl6pPr marL="1285875" indent="0">
              <a:buNone/>
              <a:defRPr sz="1015"/>
            </a:lvl6pPr>
            <a:lvl7pPr marL="1543050" indent="0">
              <a:buNone/>
              <a:defRPr sz="1015"/>
            </a:lvl7pPr>
            <a:lvl8pPr marL="1800225" indent="0">
              <a:buNone/>
              <a:defRPr sz="1015"/>
            </a:lvl8pPr>
            <a:lvl9pPr marL="2058035" indent="0">
              <a:buNone/>
              <a:defRPr sz="1015"/>
            </a:lvl9pPr>
          </a:lstStyle>
          <a:p>
            <a:pPr lvl="0" fontAlgn="base"/>
            <a:r>
              <a:rPr lang="zh-CN" altLang="en-US" sz="1575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487"/>
            <a:ext cx="3655181" cy="2643811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4131"/>
            <a:ext cx="3673182" cy="618074"/>
          </a:xfrm>
        </p:spPr>
        <p:txBody>
          <a:bodyPr anchor="ctr" anchorCtr="0"/>
          <a:lstStyle>
            <a:lvl1pPr marL="0" indent="0">
              <a:buNone/>
              <a:defRPr sz="1575"/>
            </a:lvl1pPr>
            <a:lvl2pPr marL="257175" indent="0">
              <a:buNone/>
              <a:defRPr sz="1350"/>
            </a:lvl2pPr>
            <a:lvl3pPr marL="514350" indent="0">
              <a:buNone/>
              <a:defRPr sz="1125"/>
            </a:lvl3pPr>
            <a:lvl4pPr marL="771525" indent="0">
              <a:buNone/>
              <a:defRPr sz="1015"/>
            </a:lvl4pPr>
            <a:lvl5pPr marL="1028700" indent="0">
              <a:buNone/>
              <a:defRPr sz="1015"/>
            </a:lvl5pPr>
            <a:lvl6pPr marL="1285875" indent="0">
              <a:buNone/>
              <a:defRPr sz="1015"/>
            </a:lvl6pPr>
            <a:lvl7pPr marL="1543050" indent="0">
              <a:buNone/>
              <a:defRPr sz="1015"/>
            </a:lvl7pPr>
            <a:lvl8pPr marL="1800225" indent="0">
              <a:buNone/>
              <a:defRPr sz="1015"/>
            </a:lvl8pPr>
            <a:lvl9pPr marL="2058035" indent="0">
              <a:buNone/>
              <a:defRPr sz="1015"/>
            </a:lvl9pPr>
          </a:lstStyle>
          <a:p>
            <a:pPr lvl="0" fontAlgn="base"/>
            <a:r>
              <a:rPr lang="zh-CN" altLang="en-US" sz="1575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487"/>
            <a:ext cx="3673182" cy="2643811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fontAlgn="base"/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fontAlgn="base"/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fontAlgn="base"/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78"/>
            <a:ext cx="2949178" cy="1200422"/>
          </a:xfrm>
        </p:spPr>
        <p:txBody>
          <a:bodyPr anchor="b"/>
          <a:lstStyle>
            <a:lvl1pPr>
              <a:defRPr sz="18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736"/>
            <a:ext cx="4629150" cy="3656046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z="1575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z="1350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z="1125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z="1125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399"/>
            <a:ext cx="2949178" cy="285933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90"/>
            </a:lvl2pPr>
            <a:lvl3pPr marL="514350" indent="0">
              <a:buNone/>
              <a:defRPr sz="675"/>
            </a:lvl3pPr>
            <a:lvl4pPr marL="771525" indent="0">
              <a:buNone/>
              <a:defRPr sz="565"/>
            </a:lvl4pPr>
            <a:lvl5pPr marL="1028700" indent="0">
              <a:buNone/>
              <a:defRPr sz="565"/>
            </a:lvl5pPr>
            <a:lvl6pPr marL="1285875" indent="0">
              <a:buNone/>
              <a:defRPr sz="565"/>
            </a:lvl6pPr>
            <a:lvl7pPr marL="1543050" indent="0">
              <a:buNone/>
              <a:defRPr sz="565"/>
            </a:lvl7pPr>
            <a:lvl8pPr marL="1800225" indent="0">
              <a:buNone/>
              <a:defRPr sz="565"/>
            </a:lvl8pPr>
            <a:lvl9pPr marL="2058035" indent="0">
              <a:buNone/>
              <a:defRPr sz="565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fontAlgn="base"/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78"/>
            <a:ext cx="3124012" cy="1200422"/>
          </a:xfrm>
        </p:spPr>
        <p:txBody>
          <a:bodyPr anchor="b"/>
          <a:lstStyle>
            <a:lvl1pPr>
              <a:defRPr sz="18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342978"/>
            <a:ext cx="4629150" cy="4053805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8035" indent="0">
              <a:buNone/>
              <a:defRPr sz="1125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399"/>
            <a:ext cx="3124012" cy="2859338"/>
          </a:xfrm>
        </p:spPr>
        <p:txBody>
          <a:bodyPr/>
          <a:lstStyle>
            <a:lvl1pPr marL="0" indent="0">
              <a:buNone/>
              <a:defRPr sz="1125"/>
            </a:lvl1pPr>
            <a:lvl2pPr marL="257175" indent="0">
              <a:buNone/>
              <a:defRPr sz="1015"/>
            </a:lvl2pPr>
            <a:lvl3pPr marL="514350" indent="0">
              <a:buNone/>
              <a:defRPr sz="900"/>
            </a:lvl3pPr>
            <a:lvl4pPr marL="771525" indent="0">
              <a:buNone/>
              <a:defRPr sz="790"/>
            </a:lvl4pPr>
            <a:lvl5pPr marL="1028700" indent="0">
              <a:buNone/>
              <a:defRPr sz="790"/>
            </a:lvl5pPr>
            <a:lvl6pPr marL="1285875" indent="0">
              <a:buNone/>
              <a:defRPr sz="790"/>
            </a:lvl6pPr>
            <a:lvl7pPr marL="1543050" indent="0">
              <a:buNone/>
              <a:defRPr sz="790"/>
            </a:lvl7pPr>
            <a:lvl8pPr marL="1800225" indent="0">
              <a:buNone/>
              <a:defRPr sz="790"/>
            </a:lvl8pPr>
            <a:lvl9pPr marL="2058035" indent="0">
              <a:buNone/>
              <a:defRPr sz="790"/>
            </a:lvl9pPr>
          </a:lstStyle>
          <a:p>
            <a:pPr lvl="0" fontAlgn="base"/>
            <a:r>
              <a:rPr lang="zh-CN" altLang="en-US" sz="1125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fontAlgn="base"/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200150"/>
            <a:ext cx="8229600" cy="33956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4684713"/>
            <a:ext cx="2133600" cy="357188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05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4684713"/>
            <a:ext cx="2895600" cy="357188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05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4684713"/>
            <a:ext cx="2133600" cy="357188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050"/>
            </a:lvl1pPr>
          </a:lstStyle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fontAlgn="base"/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6858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3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57175" lvl="0" indent="-257175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57530" lvl="1" indent="-21463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–"/>
        <a:defRPr sz="21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857250" lvl="2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•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00150" lvl="3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–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543050" lvl="4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886585" lvl="5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229485" lvl="6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72385" lvl="7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15920" lvl="8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6858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3429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6858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0287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3716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17145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058035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2400935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274447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文本框 4"/>
          <p:cNvSpPr txBox="1"/>
          <p:nvPr/>
        </p:nvSpPr>
        <p:spPr>
          <a:xfrm>
            <a:off x="4977130" y="555625"/>
            <a:ext cx="1997075" cy="36830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algn="ctr"/>
            <a:r>
              <a:rPr lang="zh-CN" altLang="en-US" dirty="0">
                <a:latin typeface="方正粗黑宋简体" panose="02000000000000000000" charset="-122"/>
                <a:ea typeface="方正粗黑宋简体" panose="02000000000000000000" charset="-122"/>
              </a:rPr>
              <a:t>周昌珍</a:t>
            </a:r>
          </a:p>
        </p:txBody>
      </p:sp>
      <p:sp>
        <p:nvSpPr>
          <p:cNvPr id="2051" name="文本框 5"/>
          <p:cNvSpPr txBox="1"/>
          <p:nvPr/>
        </p:nvSpPr>
        <p:spPr>
          <a:xfrm>
            <a:off x="4356100" y="1347470"/>
            <a:ext cx="3888308" cy="2585323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indent="457200">
              <a:extLst>
                <a:ext uri="{35155182-B16C-46BC-9424-99874614C6A1}">
                  <wpsdc:indentchars xmlns="" xmlns:wpsdc="http://www.wps.cn/officeDocument/2017/drawingmlCustomData" val="200" checksum="59296752"/>
                </a:ext>
              </a:extLst>
            </a:pPr>
            <a:r>
              <a:rPr lang="zh-CN" altLang="en-US" sz="1800" dirty="0">
                <a:latin typeface="楷体" panose="02010609060101010101" charset="-122"/>
                <a:ea typeface="楷体" panose="02010609060101010101" charset="-122"/>
              </a:rPr>
              <a:t>大专学历、1988年8月参加工作、幼儿园高级教师。本人思想端正、</a:t>
            </a:r>
            <a:r>
              <a:rPr lang="zh-CN" altLang="en-US" sz="1800" dirty="0" smtClean="0">
                <a:latin typeface="楷体" panose="02010609060101010101" charset="-122"/>
                <a:ea typeface="楷体" panose="02010609060101010101" charset="-122"/>
              </a:rPr>
              <a:t>认真</a:t>
            </a:r>
            <a:r>
              <a:rPr lang="zh-CN" altLang="en-US" dirty="0" smtClean="0">
                <a:latin typeface="楷体" panose="02010609060101010101" charset="-122"/>
                <a:ea typeface="楷体" panose="02010609060101010101" charset="-122"/>
              </a:rPr>
              <a:t>贯彻</a:t>
            </a:r>
            <a:r>
              <a:rPr lang="zh-CN" altLang="en-US" sz="1800" dirty="0" smtClean="0">
                <a:latin typeface="楷体" panose="02010609060101010101" charset="-122"/>
                <a:ea typeface="楷体" panose="02010609060101010101" charset="-122"/>
              </a:rPr>
              <a:t>党</a:t>
            </a:r>
            <a:r>
              <a:rPr lang="zh-CN" altLang="en-US" sz="1800" dirty="0">
                <a:latin typeface="楷体" panose="02010609060101010101" charset="-122"/>
                <a:ea typeface="楷体" panose="02010609060101010101" charset="-122"/>
              </a:rPr>
              <a:t>的教育方针、热爱幼儿、作风正派、品德良好、为人师表、踏实工作。参加多个市级课题的研究并圆满结题</a:t>
            </a:r>
            <a:r>
              <a:rPr lang="zh-CN" altLang="en-US" sz="1800" dirty="0" smtClean="0">
                <a:latin typeface="楷体" panose="02010609060101010101" charset="-122"/>
                <a:ea typeface="楷体" panose="02010609060101010101" charset="-122"/>
              </a:rPr>
              <a:t>。撰</a:t>
            </a:r>
            <a:r>
              <a:rPr lang="zh-CN" altLang="en-US" sz="1800" dirty="0">
                <a:latin typeface="楷体" panose="02010609060101010101" charset="-122"/>
                <a:ea typeface="楷体" panose="02010609060101010101" charset="-122"/>
              </a:rPr>
              <a:t>写的《学前教育如何培养幼儿语言思维能力》获国家级一等奖。《安顺屯堡传统艺术资源在幼儿园中的运用》获教学成果三等奖。</a:t>
            </a:r>
          </a:p>
        </p:txBody>
      </p:sp>
      <p:sp>
        <p:nvSpPr>
          <p:cNvPr id="2052" name="文本框 7"/>
          <p:cNvSpPr txBox="1"/>
          <p:nvPr/>
        </p:nvSpPr>
        <p:spPr>
          <a:xfrm>
            <a:off x="4956175" y="987108"/>
            <a:ext cx="2039938" cy="322262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algn="ctr"/>
            <a:r>
              <a:rPr lang="zh-CN" altLang="en-US" sz="1500">
                <a:latin typeface="楷体" panose="02010609060101010101" charset="-122"/>
                <a:ea typeface="楷体" panose="02010609060101010101" charset="-122"/>
              </a:rPr>
              <a:t>安顺市第二幼儿园</a:t>
            </a:r>
          </a:p>
        </p:txBody>
      </p:sp>
      <p:pic>
        <p:nvPicPr>
          <p:cNvPr id="2" name="图片 1" descr="E:\2021上半年（小三班）\其他人的资料\周昌珍\微信图片_20210428111636.jpg微信图片_2021042811163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/>
          <a:srcRect t="28239" r="20597" b="4850"/>
          <a:stretch>
            <a:fillRect/>
          </a:stretch>
        </p:blipFill>
        <p:spPr>
          <a:xfrm>
            <a:off x="1475740" y="644525"/>
            <a:ext cx="2572385" cy="3855085"/>
          </a:xfrm>
          <a:prstGeom prst="ellipse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5625,&quot;width&quot;:7500}"/>
</p:tagLst>
</file>

<file path=ppt/theme/theme1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</Words>
  <Application>Microsoft Office PowerPoint</Application>
  <PresentationFormat>全屏显示(16:9)</PresentationFormat>
  <Paragraphs>3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1_默认设计模板</vt:lpstr>
      <vt:lpstr>幻灯片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15</cp:revision>
  <dcterms:created xsi:type="dcterms:W3CDTF">2020-09-07T07:02:00Z</dcterms:created>
  <dcterms:modified xsi:type="dcterms:W3CDTF">2022-06-15T09:20:09Z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2052-11.1.0.10356</vt:lpwstr>
  </property>
  <property fmtid="{D5CDD505-2E9C-101B-9397-08002B2CF9AE}" pid="3" name="KSOSaveFontToCloudKey">
    <vt:lpwstr>808686220_cloud</vt:lpwstr>
  </property>
  <property fmtid="{D5CDD505-2E9C-101B-9397-08002B2CF9AE}" pid="4" name="ICV">
    <vt:lpwstr>D91C5CC6757A4252B31DE9567D033CAD</vt:lpwstr>
  </property>
</Properties>
</file>