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64" d="100"/>
          <a:sy n="164" d="100"/>
        </p:scale>
        <p:origin x="-21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4977130" y="55562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dirty="0">
                <a:latin typeface="方正粗黑宋简体" panose="02000000000000000000" charset="-122"/>
                <a:ea typeface="方正粗黑宋简体" panose="02000000000000000000" charset="-122"/>
              </a:rPr>
              <a:t>周昌珍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4356100" y="1347470"/>
            <a:ext cx="3888308" cy="258532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457200">
              <a:extLst>
                <a:ext uri="{35155182-B16C-46BC-9424-99874614C6A1}">
                  <wpsdc:indentchars xmlns="" xmlns:wpsdc="http://www.wps.cn/officeDocument/2017/drawingmlCustomData" val="200" checksum="59296752"/>
                </a:ext>
              </a:extLst>
            </a:pP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</a:rPr>
              <a:t>大专学历、1988年8月参加工作、幼儿园高级教师。本人思想端正、</a:t>
            </a:r>
            <a:r>
              <a:rPr lang="zh-CN" altLang="en-US" sz="1800" dirty="0" smtClean="0">
                <a:latin typeface="楷体" panose="02010609060101010101" charset="-122"/>
                <a:ea typeface="楷体" panose="02010609060101010101" charset="-122"/>
              </a:rPr>
              <a:t>认真</a:t>
            </a:r>
            <a:r>
              <a:rPr lang="zh-CN" altLang="en-US" dirty="0" smtClean="0">
                <a:latin typeface="楷体" panose="02010609060101010101" charset="-122"/>
                <a:ea typeface="楷体" panose="02010609060101010101" charset="-122"/>
              </a:rPr>
              <a:t>贯彻</a:t>
            </a:r>
            <a:r>
              <a:rPr lang="zh-CN" altLang="en-US" sz="1800" dirty="0" smtClean="0">
                <a:latin typeface="楷体" panose="02010609060101010101" charset="-122"/>
                <a:ea typeface="楷体" panose="02010609060101010101" charset="-122"/>
              </a:rPr>
              <a:t>党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</a:rPr>
              <a:t>的教育方针、热爱幼儿、作风正派、品德良好、为人师表、踏实工作。参加多个市级课题的研究并圆满结题</a:t>
            </a:r>
            <a:r>
              <a:rPr lang="zh-CN" altLang="en-US" sz="1800" dirty="0" smtClean="0">
                <a:latin typeface="楷体" panose="02010609060101010101" charset="-122"/>
                <a:ea typeface="楷体" panose="02010609060101010101" charset="-122"/>
              </a:rPr>
              <a:t>。撰</a:t>
            </a:r>
            <a:r>
              <a:rPr lang="zh-CN" altLang="en-US" sz="1800" dirty="0">
                <a:latin typeface="楷体" panose="02010609060101010101" charset="-122"/>
                <a:ea typeface="楷体" panose="02010609060101010101" charset="-122"/>
              </a:rPr>
              <a:t>写的《学前教育如何培养幼儿语言思维能力》获国家级一等奖。《安顺屯堡传统艺术资源在幼儿园中的运用》获教学成果三等奖。</a:t>
            </a:r>
          </a:p>
        </p:txBody>
      </p:sp>
      <p:sp>
        <p:nvSpPr>
          <p:cNvPr id="2052" name="文本框 7"/>
          <p:cNvSpPr txBox="1"/>
          <p:nvPr/>
        </p:nvSpPr>
        <p:spPr>
          <a:xfrm>
            <a:off x="4956175" y="98710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</a:p>
        </p:txBody>
      </p:sp>
      <p:pic>
        <p:nvPicPr>
          <p:cNvPr id="2" name="图片 1" descr="E:\2021上半年（小三班）\其他人的资料\周昌珍\微信图片_20210428111636.jpg微信图片_2021042811163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 t="28239" r="20597" b="4850"/>
          <a:stretch>
            <a:fillRect/>
          </a:stretch>
        </p:blipFill>
        <p:spPr>
          <a:xfrm>
            <a:off x="1475740" y="644525"/>
            <a:ext cx="2572385" cy="3855085"/>
          </a:xfrm>
          <a:prstGeom prst="ellipse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5625,&quot;width&quot;:7500}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全屏显示(16:9)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1_默认设计模板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2020-09-07T07:02:00Z</dcterms:created>
  <dcterms:modified xsi:type="dcterms:W3CDTF">2022-06-15T09:20:09Z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KSOSaveFontToCloudKey">
    <vt:lpwstr>808686220_cloud</vt:lpwstr>
  </property>
  <property fmtid="{D5CDD505-2E9C-101B-9397-08002B2CF9AE}" pid="4" name="ICV">
    <vt:lpwstr>D91C5CC6757A4252B31DE9567D033CAD</vt:lpwstr>
  </property>
</Properties>
</file>