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9" r:id="rId2"/>
  </p:sldIdLst>
  <p:sldSz cx="9144000" cy="5143500" type="screen16x9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9">
          <p15:clr>
            <a:srgbClr val="A4A3A4"/>
          </p15:clr>
        </p15:guide>
        <p15:guide id="2" pos="29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787" y="53"/>
      </p:cViewPr>
      <p:guideLst>
        <p:guide orient="horz" pos="1619"/>
        <p:guide pos="29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2021/4/28 Wednesday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3264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6461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963"/>
            <a:ext cx="6858000" cy="1791105"/>
          </a:xfrm>
        </p:spPr>
        <p:txBody>
          <a:bodyPr anchor="b"/>
          <a:lstStyle>
            <a:lvl1pPr algn="ctr">
              <a:defRPr sz="3375"/>
            </a:lvl1pPr>
          </a:lstStyle>
          <a:p>
            <a:pPr fontAlgn="base"/>
            <a:r>
              <a:rPr lang="zh-CN" altLang="en-US" sz="337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2140"/>
            <a:ext cx="6858000" cy="124210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5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8035" indent="0" algn="ctr">
              <a:buNone/>
              <a:defRPr sz="900"/>
            </a:lvl9pPr>
          </a:lstStyle>
          <a:p>
            <a:pPr fontAlgn="base"/>
            <a:r>
              <a:rPr lang="zh-CN" altLang="en-US" sz="1350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025"/>
            <a:ext cx="2057400" cy="4389637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025"/>
            <a:ext cx="6052930" cy="4389637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594"/>
            <a:ext cx="7886700" cy="2140037"/>
          </a:xfrm>
        </p:spPr>
        <p:txBody>
          <a:bodyPr anchor="b"/>
          <a:lstStyle>
            <a:lvl1pPr>
              <a:defRPr sz="3375"/>
            </a:lvl1pPr>
          </a:lstStyle>
          <a:p>
            <a:pPr fontAlgn="base"/>
            <a:r>
              <a:rPr lang="zh-CN" altLang="en-US" sz="337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877"/>
            <a:ext cx="7886700" cy="1125395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0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z="135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422"/>
            <a:ext cx="4032504" cy="339524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200422"/>
            <a:ext cx="4032504" cy="339524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906"/>
            <a:ext cx="7886700" cy="994397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4131"/>
            <a:ext cx="3655181" cy="618074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8035" indent="0">
              <a:buNone/>
              <a:defRPr sz="1015"/>
            </a:lvl9pPr>
          </a:lstStyle>
          <a:p>
            <a:pPr lvl="0" fontAlgn="base"/>
            <a:r>
              <a:rPr lang="zh-CN" altLang="en-US" sz="157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487"/>
            <a:ext cx="3655181" cy="264381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4131"/>
            <a:ext cx="3673182" cy="618074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8035" indent="0">
              <a:buNone/>
              <a:defRPr sz="1015"/>
            </a:lvl9pPr>
          </a:lstStyle>
          <a:p>
            <a:pPr lvl="0" fontAlgn="base"/>
            <a:r>
              <a:rPr lang="zh-CN" altLang="en-US" sz="157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487"/>
            <a:ext cx="3673182" cy="264381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78"/>
            <a:ext cx="2949178" cy="1200422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0736"/>
            <a:ext cx="4629150" cy="365604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z="157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35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12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12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99"/>
            <a:ext cx="2949178" cy="285933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8035" indent="0">
              <a:buNone/>
              <a:defRPr sz="56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78"/>
            <a:ext cx="3124012" cy="1200422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342978"/>
            <a:ext cx="4629150" cy="405380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8035" indent="0">
              <a:buNone/>
              <a:defRPr sz="1125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99"/>
            <a:ext cx="3124012" cy="2859338"/>
          </a:xfrm>
        </p:spPr>
        <p:txBody>
          <a:bodyPr/>
          <a:lstStyle>
            <a:lvl1pPr marL="0" indent="0">
              <a:buNone/>
              <a:defRPr sz="1125"/>
            </a:lvl1pPr>
            <a:lvl2pPr marL="257175" indent="0">
              <a:buNone/>
              <a:defRPr sz="1015"/>
            </a:lvl2pPr>
            <a:lvl3pPr marL="514350" indent="0">
              <a:buNone/>
              <a:defRPr sz="900"/>
            </a:lvl3pPr>
            <a:lvl4pPr marL="771525" indent="0">
              <a:buNone/>
              <a:defRPr sz="790"/>
            </a:lvl4pPr>
            <a:lvl5pPr marL="1028700" indent="0">
              <a:buNone/>
              <a:defRPr sz="790"/>
            </a:lvl5pPr>
            <a:lvl6pPr marL="1285875" indent="0">
              <a:buNone/>
              <a:defRPr sz="790"/>
            </a:lvl6pPr>
            <a:lvl7pPr marL="1543050" indent="0">
              <a:buNone/>
              <a:defRPr sz="790"/>
            </a:lvl7pPr>
            <a:lvl8pPr marL="1800225" indent="0">
              <a:buNone/>
              <a:defRPr sz="790"/>
            </a:lvl8pPr>
            <a:lvl9pPr marL="2058035" indent="0">
              <a:buNone/>
              <a:defRPr sz="790"/>
            </a:lvl9pPr>
          </a:lstStyle>
          <a:p>
            <a:pPr lvl="0" fontAlgn="base"/>
            <a:r>
              <a:rPr lang="zh-CN" altLang="en-US" sz="112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200150"/>
            <a:ext cx="8229600" cy="33956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4684713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5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4684713"/>
            <a:ext cx="2895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5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4684713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50"/>
            </a:lvl1pPr>
          </a:lstStyle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3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lvl="0" indent="-257175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530" lvl="1" indent="-21463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2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6585" lvl="5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29485" lvl="6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2385" lvl="7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15920" lvl="8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6858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0287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3716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17145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058035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2400935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274447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文本框 4"/>
          <p:cNvSpPr txBox="1"/>
          <p:nvPr/>
        </p:nvSpPr>
        <p:spPr>
          <a:xfrm>
            <a:off x="5156200" y="536575"/>
            <a:ext cx="199707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欧</a:t>
            </a:r>
            <a:r>
              <a:rPr lang="en-US" altLang="zh-CN">
                <a:latin typeface="方正粗黑宋简体" panose="02000000000000000000" charset="-122"/>
                <a:ea typeface="方正粗黑宋简体" panose="02000000000000000000" charset="-122"/>
              </a:rPr>
              <a:t>   </a:t>
            </a: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艺</a:t>
            </a:r>
          </a:p>
        </p:txBody>
      </p:sp>
      <p:sp>
        <p:nvSpPr>
          <p:cNvPr id="2051" name="文本框 5"/>
          <p:cNvSpPr txBox="1"/>
          <p:nvPr/>
        </p:nvSpPr>
        <p:spPr>
          <a:xfrm>
            <a:off x="4299585" y="1282383"/>
            <a:ext cx="3709988" cy="31381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1500">
                <a:latin typeface="华文楷体" panose="02010600040101010101" charset="-122"/>
                <a:ea typeface="华文楷体" panose="02010600040101010101" charset="-122"/>
              </a:rPr>
              <a:t>    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大学本科学历，幼儿园二级教师。</a:t>
            </a:r>
            <a:r>
              <a:rPr lang="en-US" altLang="zh-CN">
                <a:latin typeface="楷体" panose="02010609060101010101" charset="-122"/>
                <a:ea typeface="楷体" panose="02010609060101010101" charset="-122"/>
              </a:rPr>
              <a:t>2014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年参加工作以来，拥护中国共产党领导，自觉遵守教育法律法规，勤恳敬业。在教育教学中遵循</a:t>
            </a:r>
            <a:r>
              <a:rPr lang="en-US" altLang="zh-CN">
                <a:latin typeface="楷体" panose="02010609060101010101" charset="-122"/>
                <a:ea typeface="楷体" panose="02010609060101010101" charset="-122"/>
              </a:rPr>
              <a:t>“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用心经营着教育，用爱温暖着童心</a:t>
            </a:r>
            <a:r>
              <a:rPr lang="en-US" altLang="zh-CN">
                <a:latin typeface="楷体" panose="02010609060101010101" charset="-122"/>
                <a:ea typeface="楷体" panose="02010609060101010101" charset="-122"/>
              </a:rPr>
              <a:t>”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。曾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sym typeface="宋体" panose="02010600030101010101" pitchFamily="2" charset="-122"/>
              </a:rPr>
              <a:t>参加市级优质课评比获市级三等奖</a:t>
            </a:r>
            <a:r>
              <a:rPr lang="en-US" altLang="zh-CN">
                <a:latin typeface="楷体" panose="02010609060101010101" charset="-122"/>
                <a:ea typeface="楷体" panose="02010609060101010101" charset="-122"/>
                <a:sym typeface="宋体" panose="02010600030101010101" pitchFamily="2" charset="-122"/>
              </a:rPr>
              <a:t>,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sym typeface="宋体" panose="02010600030101010101" pitchFamily="2" charset="-122"/>
              </a:rPr>
              <a:t>多次获得镇区级优秀教师称号，</a:t>
            </a:r>
            <a:r>
              <a:rPr lang="en-US" altLang="zh-CN">
                <a:latin typeface="楷体" panose="02010609060101010101" charset="-122"/>
                <a:ea typeface="楷体" panose="02010609060101010101" charset="-122"/>
              </a:rPr>
              <a:t>2019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年荣获安顺市市级</a:t>
            </a:r>
            <a:r>
              <a:rPr lang="en-US" altLang="zh-CN">
                <a:latin typeface="楷体" panose="02010609060101010101" charset="-122"/>
                <a:ea typeface="楷体" panose="02010609060101010101" charset="-122"/>
              </a:rPr>
              <a:t>“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教坛新秀</a:t>
            </a:r>
            <a:r>
              <a:rPr lang="en-US" altLang="zh-CN">
                <a:latin typeface="楷体" panose="02010609060101010101" charset="-122"/>
                <a:ea typeface="楷体" panose="02010609060101010101" charset="-122"/>
              </a:rPr>
              <a:t>”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称号，</a:t>
            </a:r>
            <a:r>
              <a:rPr lang="en-US" altLang="zh-CN">
                <a:latin typeface="楷体" panose="02010609060101010101" charset="-122"/>
                <a:ea typeface="楷体" panose="02010609060101010101" charset="-122"/>
              </a:rPr>
              <a:t>2020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年参加安顺市</a:t>
            </a:r>
            <a:r>
              <a:rPr lang="en-US" altLang="zh-CN">
                <a:latin typeface="楷体" panose="02010609060101010101" charset="-122"/>
                <a:ea typeface="楷体" panose="02010609060101010101" charset="-122"/>
              </a:rPr>
              <a:t>“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十三五</a:t>
            </a:r>
            <a:r>
              <a:rPr lang="en-US" altLang="zh-CN">
                <a:latin typeface="楷体" panose="02010609060101010101" charset="-122"/>
                <a:ea typeface="楷体" panose="02010609060101010101" charset="-122"/>
              </a:rPr>
              <a:t>”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第二批</a:t>
            </a:r>
            <a:r>
              <a:rPr lang="en-US" altLang="zh-CN">
                <a:latin typeface="楷体" panose="02010609060101010101" charset="-122"/>
                <a:ea typeface="楷体" panose="02010609060101010101" charset="-122"/>
              </a:rPr>
              <a:t>“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教坛新秀</a:t>
            </a:r>
            <a:r>
              <a:rPr lang="en-US" altLang="zh-CN">
                <a:latin typeface="楷体" panose="02010609060101010101" charset="-122"/>
                <a:ea typeface="楷体" panose="02010609060101010101" charset="-122"/>
              </a:rPr>
              <a:t>”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成果评选荣获二等奖。</a:t>
            </a:r>
          </a:p>
        </p:txBody>
      </p:sp>
      <p:sp>
        <p:nvSpPr>
          <p:cNvPr id="2052" name="文本框 7"/>
          <p:cNvSpPr txBox="1"/>
          <p:nvPr/>
        </p:nvSpPr>
        <p:spPr>
          <a:xfrm>
            <a:off x="5133975" y="960438"/>
            <a:ext cx="2039938" cy="32226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zh-CN" altLang="en-US" sz="1500">
                <a:latin typeface="楷体" panose="02010609060101010101" charset="-122"/>
                <a:ea typeface="楷体" panose="02010609060101010101" charset="-122"/>
              </a:rPr>
              <a:t>安顺市第二幼儿园</a:t>
            </a:r>
          </a:p>
        </p:txBody>
      </p:sp>
      <p:pic>
        <p:nvPicPr>
          <p:cNvPr id="3" name="图片 2" descr="1619530509072"/>
          <p:cNvPicPr>
            <a:picLocks noChangeAspect="1"/>
          </p:cNvPicPr>
          <p:nvPr/>
        </p:nvPicPr>
        <p:blipFill>
          <a:blip r:embed="rId4"/>
          <a:srcRect l="922" r="8910" b="15660"/>
          <a:stretch>
            <a:fillRect/>
          </a:stretch>
        </p:blipFill>
        <p:spPr>
          <a:xfrm>
            <a:off x="1270000" y="664845"/>
            <a:ext cx="2869952" cy="3347065"/>
          </a:xfrm>
          <a:prstGeom prst="ellipse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Application>Microsoft Office PowerPoint</Application>
  <PresentationFormat>全屏显示(16:9)</PresentationFormat>
  <Paragraphs>3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方正粗黑宋简体</vt:lpstr>
      <vt:lpstr>华文楷体</vt:lpstr>
      <vt:lpstr>楷体</vt:lpstr>
      <vt:lpstr>宋体</vt:lpstr>
      <vt:lpstr>Arial</vt:lpstr>
      <vt:lpstr>Calibri</vt:lpstr>
      <vt:lpstr>1_默认设计模板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11</cp:revision>
  <dcterms:created xsi:type="dcterms:W3CDTF">2020-09-07T07:02:13Z</dcterms:created>
  <dcterms:modified xsi:type="dcterms:W3CDTF">2021-04-28T07:11:39Z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2052-11.1.0.10463</vt:lpwstr>
  </property>
  <property fmtid="{D5CDD505-2E9C-101B-9397-08002B2CF9AE}" pid="3" name="KSOSaveFontToCloudKey">
    <vt:lpwstr>808686220_cloud</vt:lpwstr>
  </property>
  <property fmtid="{D5CDD505-2E9C-101B-9397-08002B2CF9AE}" pid="4" name="ICV">
    <vt:lpwstr>1AA0F72A8B1441728A9B1F26BAA87424</vt:lpwstr>
  </property>
</Properties>
</file>