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4"/>
          <p:cNvSpPr txBox="1"/>
          <p:nvPr/>
        </p:nvSpPr>
        <p:spPr>
          <a:xfrm>
            <a:off x="5156200" y="536575"/>
            <a:ext cx="1997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徐诗慧</a:t>
            </a:r>
          </a:p>
        </p:txBody>
      </p:sp>
      <p:sp>
        <p:nvSpPr>
          <p:cNvPr id="2051" name="文本框 5"/>
          <p:cNvSpPr txBox="1"/>
          <p:nvPr/>
        </p:nvSpPr>
        <p:spPr>
          <a:xfrm>
            <a:off x="3923928" y="1274763"/>
            <a:ext cx="4320480" cy="2031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1500">
                <a:latin typeface="华文楷体" panose="02010600040101010101" charset="-122"/>
                <a:ea typeface="华文楷体" panose="02010600040101010101" charset="-122"/>
              </a:rPr>
              <a:t>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大学专科学历，中小学一级教</a:t>
            </a:r>
            <a:r>
              <a:rPr lang="zh-CN" altLang="en-US" smtClean="0">
                <a:latin typeface="楷体" panose="02010609060101010101" charset="-122"/>
                <a:ea typeface="楷体" panose="02010609060101010101" charset="-122"/>
              </a:rPr>
              <a:t>师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。</a:t>
            </a:r>
            <a:r>
              <a:rPr lang="en-US" altLang="zh-CN" smtClean="0">
                <a:latin typeface="楷体" panose="02010609060101010101" charset="-122"/>
                <a:ea typeface="楷体" panose="02010609060101010101" charset="-122"/>
              </a:rPr>
              <a:t>1988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年参加工作以来，坚持中国共产党的领导，爱岗敬业，工作认真负责。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参加市级</a:t>
            </a:r>
            <a:r>
              <a:rPr lang="zh-CN" altLang="en-US" sz="1500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[图片]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优质课评比获市级二等奖，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自制教玩具获安顺市三等奖，参与的教学设计获贵州省一等奖，多次在报刊杂志上发表文章，现担任安顺市第二幼儿园后勤主任一职。</a:t>
            </a:r>
          </a:p>
        </p:txBody>
      </p:sp>
      <p:sp>
        <p:nvSpPr>
          <p:cNvPr id="2052" name="文本框 7"/>
          <p:cNvSpPr txBox="1"/>
          <p:nvPr/>
        </p:nvSpPr>
        <p:spPr>
          <a:xfrm>
            <a:off x="5133975" y="960438"/>
            <a:ext cx="2039938" cy="322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1500">
                <a:latin typeface="楷体" panose="02010609060101010101" charset="-122"/>
                <a:ea typeface="楷体" panose="02010609060101010101" charset="-122"/>
              </a:rPr>
              <a:t>安顺市第二幼儿园</a:t>
            </a:r>
          </a:p>
        </p:txBody>
      </p:sp>
      <p:pic>
        <p:nvPicPr>
          <p:cNvPr id="3" name="图片 2" descr="20ca8b1b1e7ed7f97f38eec5d836c6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665" y="536575"/>
            <a:ext cx="2592288" cy="2846214"/>
          </a:xfrm>
          <a:prstGeom prst="ellipse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全屏显示(16:9)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方正粗黑宋简体</vt:lpstr>
      <vt:lpstr>华文楷体</vt:lpstr>
      <vt:lpstr>楷体</vt:lpstr>
      <vt:lpstr>宋体</vt:lpstr>
      <vt:lpstr>Arial</vt:lpstr>
      <vt:lpstr>1_默认设计模板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2020-09-07T07:02:00Z</dcterms:created>
  <dcterms:modified xsi:type="dcterms:W3CDTF">2021-04-28T07:11:16Z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KSOSaveFontToCloudKey">
    <vt:lpwstr>289591571_btnclosed</vt:lpwstr>
  </property>
  <property fmtid="{D5CDD505-2E9C-101B-9397-08002B2CF9AE}" pid="4" name="ICV">
    <vt:lpwstr>85D4F0B9C60840E38ED6789DA8525774</vt:lpwstr>
  </property>
</Properties>
</file>