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156200" y="53657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zh-CN" b="1">
                <a:latin typeface="仿宋" panose="02010609060101010101" charset="-122"/>
                <a:ea typeface="仿宋" panose="02010609060101010101" charset="-122"/>
              </a:rPr>
              <a:t>蔡大清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4298950" y="1274763"/>
            <a:ext cx="3709988" cy="3322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蔡大清，大专学历，中小学一级教师。1987年参加工作以来，坚定共产主义信念，热爱党的教育事业。30多年来一直处</a:t>
            </a:r>
            <a:r>
              <a:rPr lang="zh-CN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于</a:t>
            </a:r>
            <a:r>
              <a:rPr lang="en-US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幼教工作第一线，在幼教这片青青草地</a:t>
            </a:r>
            <a:r>
              <a:rPr lang="zh-CN" altLang="en-US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en-US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几十年如一日</a:t>
            </a:r>
            <a:r>
              <a:rPr lang="en-US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默默耕耘，无私奉献。先后主持或参与多个园级课题和省市级课题的研究工作，在教科研中能及时总结教育教学的体会和经验，有效的带领和指导青年教师成长。曾被评为园级优秀教师，多篇科研论文发表于国家级刊物，并在</a:t>
            </a:r>
            <a:r>
              <a:rPr lang="zh-CN" altLang="en-US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多次论文</a:t>
            </a:r>
            <a:r>
              <a:rPr lang="en-US" altLang="zh-CN" sz="15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评选活动中获省市级荣誉，2018年6月获三十年教龄荣誉证书。现作为主持人，主持市级课题《数学操作活动中幼儿学习品质研究》的研究工作。</a:t>
            </a:r>
          </a:p>
        </p:txBody>
      </p:sp>
      <p:sp>
        <p:nvSpPr>
          <p:cNvPr id="2052" name="文本框 7"/>
          <p:cNvSpPr txBox="1"/>
          <p:nvPr/>
        </p:nvSpPr>
        <p:spPr>
          <a:xfrm>
            <a:off x="5133975" y="96043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</a:p>
        </p:txBody>
      </p:sp>
      <p:pic>
        <p:nvPicPr>
          <p:cNvPr id="2" name="图片 1" descr="本人一寸照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771550"/>
            <a:ext cx="2232248" cy="2880319"/>
          </a:xfrm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全屏显示(16:9)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仿宋</vt:lpstr>
      <vt:lpstr>楷体</vt:lpstr>
      <vt:lpstr>宋体</vt:lpstr>
      <vt:lpstr>Arial</vt:lpstr>
      <vt:lpstr>1_默认设计模板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2020-09-07T07:02:00Z</dcterms:created>
  <dcterms:modified xsi:type="dcterms:W3CDTF">2021-04-28T07:15:32Z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KSOSaveFontToCloudKey">
    <vt:lpwstr>229111079_btnclosed</vt:lpwstr>
  </property>
  <property fmtid="{D5CDD505-2E9C-101B-9397-08002B2CF9AE}" pid="4" name="ICV">
    <vt:lpwstr>B21AB9CD067D4FC9BAF4F8857EC01AA5</vt:lpwstr>
  </property>
</Properties>
</file>