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5"/>
            <a:ext cx="2057400" cy="43896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5"/>
            <a:ext cx="6052930" cy="43896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94"/>
            <a:ext cx="7886700" cy="214003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77"/>
            <a:ext cx="7886700" cy="112539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2"/>
            <a:ext cx="4032504" cy="33952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2"/>
            <a:ext cx="4032504" cy="33952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131"/>
            <a:ext cx="3655181" cy="61807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487"/>
            <a:ext cx="3655181" cy="264381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131"/>
            <a:ext cx="3673182" cy="61807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487"/>
            <a:ext cx="3673182" cy="264381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3124012" cy="1200422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78"/>
            <a:ext cx="4629150" cy="405380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3124012" cy="285933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447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4"/>
          <p:cNvSpPr txBox="1"/>
          <p:nvPr/>
        </p:nvSpPr>
        <p:spPr>
          <a:xfrm>
            <a:off x="4977130" y="555625"/>
            <a:ext cx="19970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>
                <a:latin typeface="方正粗黑宋简体" panose="02000000000000000000" charset="-122"/>
                <a:ea typeface="方正粗黑宋简体" panose="02000000000000000000" charset="-122"/>
              </a:rPr>
              <a:t>徐姝姝</a:t>
            </a:r>
            <a:endParaRPr lang="zh-CN" altLang="en-US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051" name="文本框 5"/>
          <p:cNvSpPr txBox="1"/>
          <p:nvPr/>
        </p:nvSpPr>
        <p:spPr>
          <a:xfrm>
            <a:off x="4356100" y="1419225"/>
            <a:ext cx="342328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</a:rPr>
              <a:t>大学本科学历，中小学一级教师，安顺市骨干教师，1995年参加工作以来，爱国爱党，爱岗敬业，以德立身，以身立教，曾在2015年被评为安顺市级骨干教师，在骨干教师论文评比中曾获二等奖，在2018年年度考核中，被评为优秀，自制玩具展评中曾获二等奖，论文曾获贵州省教育学会科研论文教学设计二等奖，在班级环创评比中曾获二等奖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52" name="文本框 7"/>
          <p:cNvSpPr txBox="1"/>
          <p:nvPr/>
        </p:nvSpPr>
        <p:spPr>
          <a:xfrm>
            <a:off x="4956175" y="987108"/>
            <a:ext cx="2039938" cy="322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500">
                <a:latin typeface="楷体" panose="02010609060101010101" charset="-122"/>
                <a:ea typeface="楷体" panose="02010609060101010101" charset="-122"/>
              </a:rPr>
              <a:t>安顺市第二幼儿园</a:t>
            </a:r>
            <a:endParaRPr lang="zh-CN" altLang="en-US" sz="15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E:\李若齐证件照\徐姝姝.png徐姝姝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521460" y="785495"/>
            <a:ext cx="2458720" cy="3531235"/>
          </a:xfrm>
          <a:prstGeom prst="ellipse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625,&quot;width&quot;:7500}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WPS 演示</Application>
  <PresentationFormat/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方正粗黑宋简体</vt:lpstr>
      <vt:lpstr>楷体</vt:lpstr>
      <vt:lpstr>微软雅黑</vt:lpstr>
      <vt:lpstr>Calibri</vt:lpstr>
      <vt:lpstr>Arial Unicode MS</vt:lpstr>
      <vt:lpstr>1_默认设计模板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李小齐</cp:lastModifiedBy>
  <cp:revision>11</cp:revision>
  <dcterms:created xsi:type="dcterms:W3CDTF">2020-09-07T07:02:00Z</dcterms:created>
  <dcterms:modified xsi:type="dcterms:W3CDTF">2021-04-27T14:16:19Z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SaveFontToCloudKey">
    <vt:lpwstr>808686220_cloud</vt:lpwstr>
  </property>
  <property fmtid="{D5CDD505-2E9C-101B-9397-08002B2CF9AE}" pid="4" name="ICV">
    <vt:lpwstr>BBD73C6A77BA43BC8D3F41BE9E78DDF5</vt:lpwstr>
  </property>
</Properties>
</file>