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5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5177155" y="55562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石穗平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4160520" y="1275080"/>
            <a:ext cx="4155896" cy="280076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en-US" altLang="zh-CN" sz="1600"/>
              <a:t>      </a:t>
            </a:r>
            <a:endParaRPr lang="en-US" altLang="zh-CN" sz="1600" smtClean="0"/>
          </a:p>
          <a:p>
            <a:r>
              <a:rPr lang="en-US" altLang="zh-CN" sz="1600"/>
              <a:t> </a:t>
            </a:r>
            <a:r>
              <a:rPr lang="en-US" altLang="zh-CN" sz="1600" smtClean="0"/>
              <a:t>      </a:t>
            </a:r>
            <a:r>
              <a:rPr lang="en-US" altLang="zh-CN" sz="1600" smtClean="0"/>
              <a:t> </a:t>
            </a:r>
            <a:r>
              <a:rPr lang="en-US" altLang="zh-CN" sz="1600"/>
              <a:t>大学本科学历，中小学（幼儿园）高级教师，中共党员，省级骨干教师。现任安顺市第二幼儿园副园长，作为一名管理者时刻牢牢把握推进教育现代化的重点任务，着力办好人民满意的教育</a:t>
            </a:r>
            <a:r>
              <a:rPr lang="zh-CN" altLang="en-US" sz="1600"/>
              <a:t>。</a:t>
            </a:r>
            <a:r>
              <a:rPr lang="en-US" altLang="zh-CN" sz="1600"/>
              <a:t>在2013年被贵州省教育厅评为“课程建设优秀个人”。在科研论文或征文评选活动中多次获国家级、省级、市级荣誉，多次承担园级、市级、省级的教研示范观摩，送课下乡等活动。2020年荣获全市教育系统“优秀共产党员”称号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052" name="文本框 7"/>
          <p:cNvSpPr txBox="1"/>
          <p:nvPr/>
        </p:nvSpPr>
        <p:spPr>
          <a:xfrm>
            <a:off x="5133975" y="96043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zh-CN" altLang="en-US" sz="1500">
                <a:latin typeface="楷体" panose="02010609060101010101" charset="-122"/>
                <a:ea typeface="楷体" panose="02010609060101010101" charset="-122"/>
              </a:rPr>
              <a:t>安顺市第二幼儿园</a:t>
            </a:r>
          </a:p>
        </p:txBody>
      </p:sp>
      <p:pic>
        <p:nvPicPr>
          <p:cNvPr id="1073742851" name="图片 1073742850" descr="wpsBA7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699542"/>
            <a:ext cx="2592288" cy="3528391"/>
          </a:xfrm>
          <a:prstGeom prst="ellipse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全屏显示(16:9)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方正粗黑宋简体</vt:lpstr>
      <vt:lpstr>楷体</vt:lpstr>
      <vt:lpstr>宋体</vt:lpstr>
      <vt:lpstr>Arial</vt:lpstr>
      <vt:lpstr>1_默认设计模板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2020-09-07T07:02:13Z</dcterms:created>
  <dcterms:modified xsi:type="dcterms:W3CDTF">2021-04-28T07:08:24Z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KSOSaveFontToCloudKey">
    <vt:lpwstr>0_btnclosed</vt:lpwstr>
  </property>
  <property fmtid="{D5CDD505-2E9C-101B-9397-08002B2CF9AE}" pid="4" name="ICV">
    <vt:lpwstr>1E59882CF5AB4458814FF4A29063A0D5</vt:lpwstr>
  </property>
</Properties>
</file>