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9144000" cy="5143500" type="screen16x9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5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787" y="53"/>
      </p:cViewPr>
      <p:guideLst>
        <p:guide orient="horz" pos="158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963"/>
            <a:ext cx="6858000" cy="1791105"/>
          </a:xfrm>
        </p:spPr>
        <p:txBody>
          <a:bodyPr anchor="b"/>
          <a:lstStyle>
            <a:lvl1pPr algn="ctr"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2140"/>
            <a:ext cx="6858000" cy="124210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8035" indent="0" algn="ctr">
              <a:buNone/>
              <a:defRPr sz="900"/>
            </a:lvl9pPr>
          </a:lstStyle>
          <a:p>
            <a:pPr fontAlgn="base"/>
            <a:r>
              <a:rPr lang="zh-CN" altLang="en-US" sz="1350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6025"/>
            <a:ext cx="2057400" cy="4389637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6025"/>
            <a:ext cx="6052930" cy="4389637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594"/>
            <a:ext cx="7886700" cy="2140037"/>
          </a:xfrm>
        </p:spPr>
        <p:txBody>
          <a:bodyPr anchor="b"/>
          <a:lstStyle>
            <a:lvl1pPr>
              <a:defRPr sz="3375"/>
            </a:lvl1pPr>
          </a:lstStyle>
          <a:p>
            <a:pPr fontAlgn="base"/>
            <a:r>
              <a:rPr lang="zh-CN" altLang="en-US" sz="3375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877"/>
            <a:ext cx="7886700" cy="1125395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80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z="1350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422"/>
            <a:ext cx="4032504" cy="339524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906"/>
            <a:ext cx="7886700" cy="994397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334131"/>
            <a:ext cx="3655181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1999487"/>
            <a:ext cx="3655181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4131"/>
            <a:ext cx="3673182" cy="618074"/>
          </a:xfrm>
        </p:spPr>
        <p:txBody>
          <a:bodyPr anchor="ctr" anchorCtr="0"/>
          <a:lstStyle>
            <a:lvl1pPr marL="0" indent="0">
              <a:buNone/>
              <a:defRPr sz="1575"/>
            </a:lvl1pPr>
            <a:lvl2pPr marL="257175" indent="0">
              <a:buNone/>
              <a:defRPr sz="1350"/>
            </a:lvl2pPr>
            <a:lvl3pPr marL="514350" indent="0">
              <a:buNone/>
              <a:defRPr sz="1125"/>
            </a:lvl3pPr>
            <a:lvl4pPr marL="771525" indent="0">
              <a:buNone/>
              <a:defRPr sz="1015"/>
            </a:lvl4pPr>
            <a:lvl5pPr marL="1028700" indent="0">
              <a:buNone/>
              <a:defRPr sz="1015"/>
            </a:lvl5pPr>
            <a:lvl6pPr marL="1285875" indent="0">
              <a:buNone/>
              <a:defRPr sz="1015"/>
            </a:lvl6pPr>
            <a:lvl7pPr marL="1543050" indent="0">
              <a:buNone/>
              <a:defRPr sz="1015"/>
            </a:lvl7pPr>
            <a:lvl8pPr marL="1800225" indent="0">
              <a:buNone/>
              <a:defRPr sz="1015"/>
            </a:lvl8pPr>
            <a:lvl9pPr marL="2058035" indent="0">
              <a:buNone/>
              <a:defRPr sz="1015"/>
            </a:lvl9pPr>
          </a:lstStyle>
          <a:p>
            <a:pPr lvl="0" fontAlgn="base"/>
            <a:r>
              <a:rPr lang="zh-CN" altLang="en-US" sz="157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487"/>
            <a:ext cx="3673182" cy="2643811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2949178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736"/>
            <a:ext cx="4629150" cy="3656046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z="1575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z="1350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z="1125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z="1125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2949178" cy="285933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8035" indent="0">
              <a:buNone/>
              <a:defRPr sz="565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78"/>
            <a:ext cx="3124012" cy="1200422"/>
          </a:xfrm>
        </p:spPr>
        <p:txBody>
          <a:bodyPr anchor="b"/>
          <a:lstStyle>
            <a:lvl1pPr>
              <a:defRPr sz="18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78"/>
            <a:ext cx="4629150" cy="405380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8035" indent="0">
              <a:buNone/>
              <a:defRPr sz="1125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399"/>
            <a:ext cx="3124012" cy="2859338"/>
          </a:xfrm>
        </p:spPr>
        <p:txBody>
          <a:bodyPr/>
          <a:lstStyle>
            <a:lvl1pPr marL="0" indent="0">
              <a:buNone/>
              <a:defRPr sz="1125"/>
            </a:lvl1pPr>
            <a:lvl2pPr marL="257175" indent="0">
              <a:buNone/>
              <a:defRPr sz="1015"/>
            </a:lvl2pPr>
            <a:lvl3pPr marL="514350" indent="0">
              <a:buNone/>
              <a:defRPr sz="900"/>
            </a:lvl3pPr>
            <a:lvl4pPr marL="771525" indent="0">
              <a:buNone/>
              <a:defRPr sz="790"/>
            </a:lvl4pPr>
            <a:lvl5pPr marL="1028700" indent="0">
              <a:buNone/>
              <a:defRPr sz="790"/>
            </a:lvl5pPr>
            <a:lvl6pPr marL="1285875" indent="0">
              <a:buNone/>
              <a:defRPr sz="790"/>
            </a:lvl6pPr>
            <a:lvl7pPr marL="1543050" indent="0">
              <a:buNone/>
              <a:defRPr sz="790"/>
            </a:lvl7pPr>
            <a:lvl8pPr marL="1800225" indent="0">
              <a:buNone/>
              <a:defRPr sz="790"/>
            </a:lvl8pPr>
            <a:lvl9pPr marL="2058035" indent="0">
              <a:buNone/>
              <a:defRPr sz="790"/>
            </a:lvl9pPr>
          </a:lstStyle>
          <a:p>
            <a:pPr lvl="0" fontAlgn="base"/>
            <a:r>
              <a:rPr lang="zh-CN" altLang="en-US" sz="1125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200150"/>
            <a:ext cx="8229600" cy="33956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4713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4713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pPr lvl="0" fontAlgn="base"/>
            <a:fld id="{9A0DB2DC-4C9A-4742-B13C-FB6460FD3503}" type="slidenum">
              <a:rPr lang="zh-CN" altLang="en-US" sz="1050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717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463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6585" lvl="5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9485" lvl="6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2385" lvl="7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5920" lvl="8" indent="-17145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6858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0287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3716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17145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058035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2400935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274447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350"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文本框 4"/>
          <p:cNvSpPr txBox="1"/>
          <p:nvPr/>
        </p:nvSpPr>
        <p:spPr>
          <a:xfrm>
            <a:off x="5177155" y="555625"/>
            <a:ext cx="19970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>
                <a:latin typeface="方正粗黑宋简体" panose="02000000000000000000" charset="-122"/>
                <a:ea typeface="方正粗黑宋简体" panose="02000000000000000000" charset="-122"/>
              </a:rPr>
              <a:t>石穗平</a:t>
            </a:r>
          </a:p>
        </p:txBody>
      </p:sp>
      <p:sp>
        <p:nvSpPr>
          <p:cNvPr id="2051" name="文本框 5"/>
          <p:cNvSpPr txBox="1"/>
          <p:nvPr/>
        </p:nvSpPr>
        <p:spPr>
          <a:xfrm>
            <a:off x="4160520" y="1275080"/>
            <a:ext cx="4155896" cy="280076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r>
              <a:rPr lang="en-US" altLang="zh-CN" sz="1600"/>
              <a:t>      </a:t>
            </a:r>
            <a:endParaRPr lang="en-US" altLang="zh-CN" sz="1600" smtClean="0"/>
          </a:p>
          <a:p>
            <a:r>
              <a:rPr lang="en-US" altLang="zh-CN" sz="1600"/>
              <a:t> </a:t>
            </a:r>
            <a:r>
              <a:rPr lang="en-US" altLang="zh-CN" sz="1600" smtClean="0"/>
              <a:t>      </a:t>
            </a:r>
            <a:r>
              <a:rPr lang="en-US" altLang="zh-CN" sz="1600" smtClean="0"/>
              <a:t> </a:t>
            </a:r>
            <a:r>
              <a:rPr lang="en-US" altLang="zh-CN" sz="1600"/>
              <a:t>大学本科学历，中小学（幼儿园）高级教师，中共党员，省级骨干教师。现任安顺市第二幼儿园副园长，作为一名管理者时刻牢牢把握推进教育现代化的重点任务，着力办好人民满意的教育</a:t>
            </a:r>
            <a:r>
              <a:rPr lang="zh-CN" altLang="en-US" sz="1600"/>
              <a:t>。</a:t>
            </a:r>
            <a:r>
              <a:rPr lang="en-US" altLang="zh-CN" sz="1600"/>
              <a:t>在2013年被贵州省教育厅评为“课程建设优秀个人”。在科研论文或征文评选活动中多次获国家级、省级、市级荣誉，多次承担园级、市级、省级的教研示范观摩，送课下乡等活动。2020年荣获全市教育系统“优秀共产党员”称号。</a:t>
            </a:r>
            <a:endParaRPr lang="zh-CN" altLang="en-US" sz="1600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052" name="文本框 7"/>
          <p:cNvSpPr txBox="1"/>
          <p:nvPr/>
        </p:nvSpPr>
        <p:spPr>
          <a:xfrm>
            <a:off x="5133975" y="960438"/>
            <a:ext cx="2039938" cy="322262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zh-CN" altLang="en-US" sz="1500">
                <a:latin typeface="楷体" panose="02010609060101010101" charset="-122"/>
                <a:ea typeface="楷体" panose="02010609060101010101" charset="-122"/>
              </a:rPr>
              <a:t>安顺市第二幼儿园</a:t>
            </a:r>
          </a:p>
        </p:txBody>
      </p:sp>
      <p:pic>
        <p:nvPicPr>
          <p:cNvPr id="1073742851" name="图片 1073742850" descr="wpsBA7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699542"/>
            <a:ext cx="2592288" cy="3528391"/>
          </a:xfrm>
          <a:prstGeom prst="ellipse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</Words>
  <Application>Microsoft Office PowerPoint</Application>
  <PresentationFormat>全屏显示(16:9)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方正粗黑宋简体</vt:lpstr>
      <vt:lpstr>楷体</vt:lpstr>
      <vt:lpstr>宋体</vt:lpstr>
      <vt:lpstr>Arial</vt:lpstr>
      <vt:lpstr>1_默认设计模板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2020-09-07T07:02:13Z</dcterms:created>
  <dcterms:modified xsi:type="dcterms:W3CDTF">2021-04-28T07:08:24Z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KSOSaveFontToCloudKey">
    <vt:lpwstr>0_btnclosed</vt:lpwstr>
  </property>
  <property fmtid="{D5CDD505-2E9C-101B-9397-08002B2CF9AE}" pid="4" name="ICV">
    <vt:lpwstr>1E59882CF5AB4458814FF4A29063A0D5</vt:lpwstr>
  </property>
</Properties>
</file>