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9144000" cy="5143500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162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63"/>
            <a:ext cx="6858000" cy="1791105"/>
          </a:xfrm>
        </p:spPr>
        <p:txBody>
          <a:bodyPr anchor="b"/>
          <a:lstStyle>
            <a:lvl1pPr algn="ctr"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140"/>
            <a:ext cx="6858000" cy="124210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5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8035" indent="0" algn="ctr">
              <a:buNone/>
              <a:defRPr sz="900"/>
            </a:lvl9pPr>
          </a:lstStyle>
          <a:p>
            <a:pPr fontAlgn="base"/>
            <a:r>
              <a:rPr lang="zh-CN" altLang="en-US" sz="1350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25"/>
            <a:ext cx="2057400" cy="4389637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25"/>
            <a:ext cx="6052930" cy="4389637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94"/>
            <a:ext cx="7886700" cy="2140037"/>
          </a:xfrm>
        </p:spPr>
        <p:txBody>
          <a:bodyPr anchor="b"/>
          <a:lstStyle>
            <a:lvl1pPr>
              <a:defRPr sz="3375"/>
            </a:lvl1pPr>
          </a:lstStyle>
          <a:p>
            <a:pPr fontAlgn="base"/>
            <a:r>
              <a:rPr lang="zh-CN" altLang="en-US" sz="3375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877"/>
            <a:ext cx="7886700" cy="112539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200422"/>
            <a:ext cx="4032504" cy="339524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906"/>
            <a:ext cx="7886700" cy="994397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131"/>
            <a:ext cx="3655181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487"/>
            <a:ext cx="3655181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131"/>
            <a:ext cx="3673182" cy="618074"/>
          </a:xfrm>
        </p:spPr>
        <p:txBody>
          <a:bodyPr anchor="ctr" anchorCtr="0"/>
          <a:lstStyle>
            <a:lvl1pPr marL="0" indent="0">
              <a:buNone/>
              <a:defRPr sz="1575"/>
            </a:lvl1pPr>
            <a:lvl2pPr marL="257175" indent="0">
              <a:buNone/>
              <a:defRPr sz="1350"/>
            </a:lvl2pPr>
            <a:lvl3pPr marL="514350" indent="0">
              <a:buNone/>
              <a:defRPr sz="1125"/>
            </a:lvl3pPr>
            <a:lvl4pPr marL="771525" indent="0">
              <a:buNone/>
              <a:defRPr sz="1015"/>
            </a:lvl4pPr>
            <a:lvl5pPr marL="1028700" indent="0">
              <a:buNone/>
              <a:defRPr sz="1015"/>
            </a:lvl5pPr>
            <a:lvl6pPr marL="1285875" indent="0">
              <a:buNone/>
              <a:defRPr sz="1015"/>
            </a:lvl6pPr>
            <a:lvl7pPr marL="1543050" indent="0">
              <a:buNone/>
              <a:defRPr sz="1015"/>
            </a:lvl7pPr>
            <a:lvl8pPr marL="1800225" indent="0">
              <a:buNone/>
              <a:defRPr sz="1015"/>
            </a:lvl8pPr>
            <a:lvl9pPr marL="2058035" indent="0">
              <a:buNone/>
              <a:defRPr sz="1015"/>
            </a:lvl9pPr>
          </a:lstStyle>
          <a:p>
            <a:pPr lvl="0" fontAlgn="base"/>
            <a:r>
              <a:rPr lang="zh-CN" altLang="en-US" sz="157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487"/>
            <a:ext cx="3673182" cy="2643811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2949178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736"/>
            <a:ext cx="4629150" cy="365604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z="1575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z="1125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z="1125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2949178" cy="285933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90"/>
            </a:lvl2pPr>
            <a:lvl3pPr marL="514350" indent="0">
              <a:buNone/>
              <a:defRPr sz="675"/>
            </a:lvl3pPr>
            <a:lvl4pPr marL="771525" indent="0">
              <a:buNone/>
              <a:defRPr sz="565"/>
            </a:lvl4pPr>
            <a:lvl5pPr marL="1028700" indent="0">
              <a:buNone/>
              <a:defRPr sz="565"/>
            </a:lvl5pPr>
            <a:lvl6pPr marL="1285875" indent="0">
              <a:buNone/>
              <a:defRPr sz="565"/>
            </a:lvl6pPr>
            <a:lvl7pPr marL="1543050" indent="0">
              <a:buNone/>
              <a:defRPr sz="565"/>
            </a:lvl7pPr>
            <a:lvl8pPr marL="1800225" indent="0">
              <a:buNone/>
              <a:defRPr sz="565"/>
            </a:lvl8pPr>
            <a:lvl9pPr marL="2058035" indent="0">
              <a:buNone/>
              <a:defRPr sz="565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78"/>
            <a:ext cx="3124012" cy="1200422"/>
          </a:xfrm>
        </p:spPr>
        <p:txBody>
          <a:bodyPr anchor="b"/>
          <a:lstStyle>
            <a:lvl1pPr>
              <a:defRPr sz="1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78"/>
            <a:ext cx="4629150" cy="405380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8035" indent="0">
              <a:buNone/>
              <a:defRPr sz="1125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99"/>
            <a:ext cx="3124012" cy="2859338"/>
          </a:xfrm>
        </p:spPr>
        <p:txBody>
          <a:bodyPr/>
          <a:lstStyle>
            <a:lvl1pPr marL="0" indent="0">
              <a:buNone/>
              <a:defRPr sz="1125"/>
            </a:lvl1pPr>
            <a:lvl2pPr marL="257175" indent="0">
              <a:buNone/>
              <a:defRPr sz="1015"/>
            </a:lvl2pPr>
            <a:lvl3pPr marL="514350" indent="0">
              <a:buNone/>
              <a:defRPr sz="900"/>
            </a:lvl3pPr>
            <a:lvl4pPr marL="771525" indent="0">
              <a:buNone/>
              <a:defRPr sz="790"/>
            </a:lvl4pPr>
            <a:lvl5pPr marL="1028700" indent="0">
              <a:buNone/>
              <a:defRPr sz="790"/>
            </a:lvl5pPr>
            <a:lvl6pPr marL="1285875" indent="0">
              <a:buNone/>
              <a:defRPr sz="790"/>
            </a:lvl6pPr>
            <a:lvl7pPr marL="1543050" indent="0">
              <a:buNone/>
              <a:defRPr sz="790"/>
            </a:lvl7pPr>
            <a:lvl8pPr marL="1800225" indent="0">
              <a:buNone/>
              <a:defRPr sz="790"/>
            </a:lvl8pPr>
            <a:lvl9pPr marL="2058035" indent="0">
              <a:buNone/>
              <a:defRPr sz="790"/>
            </a:lvl9pPr>
          </a:lstStyle>
          <a:p>
            <a:pPr lvl="0" fontAlgn="base"/>
            <a:r>
              <a:rPr lang="zh-CN" altLang="en-US" sz="1125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56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5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50"/>
            </a:lvl1pPr>
          </a:lstStyle>
          <a:p>
            <a:pPr lvl="0" fontAlgn="base"/>
            <a:fld id="{9A0DB2DC-4C9A-4742-B13C-FB6460FD3503}" type="slidenum">
              <a:rPr lang="zh-CN" altLang="en-US" sz="105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3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lvl="0" indent="-257175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57530" lvl="1" indent="-21463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2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857250" lvl="2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00150" lvl="3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–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43050" lvl="4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886585" lvl="5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29485" lvl="6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2385" lvl="7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15920" lvl="8" indent="-171450" algn="l" defTabSz="685800" eaLnBrk="1" fontAlgn="base" latinLnBrk="0" hangingPunct="1">
        <a:lnSpc>
          <a:spcPct val="100000"/>
        </a:lnSpc>
        <a:spcBef>
          <a:spcPct val="15000"/>
        </a:spcBef>
        <a:spcAft>
          <a:spcPct val="0"/>
        </a:spcAft>
        <a:buChar char="»"/>
        <a:defRPr sz="15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6858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6858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0287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3716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17145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058035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2400935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274447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350"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jpeg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文本框 4"/>
          <p:cNvSpPr txBox="1"/>
          <p:nvPr/>
        </p:nvSpPr>
        <p:spPr>
          <a:xfrm>
            <a:off x="4977130" y="555625"/>
            <a:ext cx="19970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zh-CN" altLang="en-US">
                <a:latin typeface="方正粗黑宋简体" panose="02000000000000000000" charset="-122"/>
                <a:ea typeface="方正粗黑宋简体" panose="02000000000000000000" charset="-122"/>
              </a:rPr>
              <a:t>闵寿珍</a:t>
            </a:r>
            <a:endParaRPr lang="zh-CN" altLang="en-US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2051" name="文本框 5"/>
          <p:cNvSpPr txBox="1"/>
          <p:nvPr/>
        </p:nvSpPr>
        <p:spPr>
          <a:xfrm>
            <a:off x="4356100" y="1419225"/>
            <a:ext cx="3423285" cy="31381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180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1800">
                <a:latin typeface="楷体" panose="02010609060101010101" charset="-122"/>
                <a:ea typeface="楷体" panose="02010609060101010101" charset="-122"/>
              </a:rPr>
              <a:t>大专学历，1987年8月参加工作。中小学高级教师，在教育的道路上兢兢业业，在课题及各种活动评比中多次获得省级和市级荣誉。参加市级，省级优质课评比分别获得一等奖，自制玩具获得安顺市二等奖，参加“中图绘本教育联盟首届主题原创绘本征集出版活动”获优秀作品提名奖。常承担对外公开课和帮扶活动。</a:t>
            </a:r>
            <a:endParaRPr lang="zh-CN" altLang="en-US" sz="180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052" name="文本框 7"/>
          <p:cNvSpPr txBox="1"/>
          <p:nvPr/>
        </p:nvSpPr>
        <p:spPr>
          <a:xfrm>
            <a:off x="4956175" y="987108"/>
            <a:ext cx="2039938" cy="322262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algn="ctr"/>
            <a:r>
              <a:rPr lang="zh-CN" altLang="en-US" sz="1500">
                <a:latin typeface="楷体" panose="02010609060101010101" charset="-122"/>
                <a:ea typeface="楷体" panose="02010609060101010101" charset="-122"/>
              </a:rPr>
              <a:t>安顺市第二幼儿园</a:t>
            </a:r>
            <a:endParaRPr lang="zh-CN" altLang="en-US" sz="1500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2" name="图片 1" descr="E:\2021上半年（小三班）\其他人的资料\闵寿珍\微信图片_202104280958294.jpg微信图片_20210428095829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rcRect/>
          <a:stretch>
            <a:fillRect/>
          </a:stretch>
        </p:blipFill>
        <p:spPr>
          <a:xfrm>
            <a:off x="1521460" y="912178"/>
            <a:ext cx="2458720" cy="3277870"/>
          </a:xfrm>
          <a:prstGeom prst="ellipse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5625,&quot;width&quot;:7500}"/>
</p:tagLst>
</file>

<file path=ppt/theme/theme1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WPS 演示</Application>
  <PresentationFormat/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方正粗黑宋简体</vt:lpstr>
      <vt:lpstr>楷体</vt:lpstr>
      <vt:lpstr>微软雅黑</vt:lpstr>
      <vt:lpstr>Arial Unicode MS</vt:lpstr>
      <vt:lpstr>Calibri</vt:lpstr>
      <vt:lpstr>1_默认设计模板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李小齐</cp:lastModifiedBy>
  <cp:revision>12</cp:revision>
  <dcterms:created xsi:type="dcterms:W3CDTF">2020-09-07T07:02:00Z</dcterms:created>
  <dcterms:modified xsi:type="dcterms:W3CDTF">2021-04-28T01:59:32Z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KSOSaveFontToCloudKey">
    <vt:lpwstr>808686220_cloud</vt:lpwstr>
  </property>
  <property fmtid="{D5CDD505-2E9C-101B-9397-08002B2CF9AE}" pid="4" name="ICV">
    <vt:lpwstr>C2C35BF3E1324DD99E670E35B7982C41</vt:lpwstr>
  </property>
</Properties>
</file>