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9144000" cy="51435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62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jpeg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文本框 4"/>
          <p:cNvSpPr txBox="1"/>
          <p:nvPr/>
        </p:nvSpPr>
        <p:spPr>
          <a:xfrm>
            <a:off x="4977130" y="555625"/>
            <a:ext cx="1997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闵寿珍</a:t>
            </a:r>
            <a:endParaRPr lang="zh-CN" altLang="en-US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2051" name="文本框 5"/>
          <p:cNvSpPr txBox="1"/>
          <p:nvPr/>
        </p:nvSpPr>
        <p:spPr>
          <a:xfrm>
            <a:off x="4356100" y="1419225"/>
            <a:ext cx="3423285" cy="3138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1800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1800">
                <a:latin typeface="楷体" panose="02010609060101010101" charset="-122"/>
                <a:ea typeface="楷体" panose="02010609060101010101" charset="-122"/>
              </a:rPr>
              <a:t>大专学历，1987年8月参加工作。中小学高级教师，在教育的道路上兢兢业业，在课题及各种活动评比中多次获得省级和市级荣誉。参加市级，省级优质课评比分别获得一等奖，自制玩具获得安顺市二等奖，参加“中图绘本教育联盟首届主题原创绘本征集出版活动”获优秀作品提名奖。常承担对外公开课和帮扶活动。</a:t>
            </a:r>
            <a:endParaRPr lang="zh-CN" altLang="en-US" sz="18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052" name="文本框 7"/>
          <p:cNvSpPr txBox="1"/>
          <p:nvPr/>
        </p:nvSpPr>
        <p:spPr>
          <a:xfrm>
            <a:off x="4956175" y="987108"/>
            <a:ext cx="2039938" cy="322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1500">
                <a:latin typeface="楷体" panose="02010609060101010101" charset="-122"/>
                <a:ea typeface="楷体" panose="02010609060101010101" charset="-122"/>
              </a:rPr>
              <a:t>安顺市第二幼儿园</a:t>
            </a:r>
            <a:endParaRPr lang="zh-CN" altLang="en-US" sz="1500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2" name="图片 1" descr="E:\2021上半年（小三班）\其他人的资料\闵寿珍\微信图片_202104280958294.jpg微信图片_20210428095829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/>
          <a:stretch>
            <a:fillRect/>
          </a:stretch>
        </p:blipFill>
        <p:spPr>
          <a:xfrm>
            <a:off x="1521460" y="912178"/>
            <a:ext cx="2458720" cy="3277870"/>
          </a:xfrm>
          <a:prstGeom prst="ellipse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5625,&quot;width&quot;:7500}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WPS 演示</Application>
  <PresentationFormat/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方正粗黑宋简体</vt:lpstr>
      <vt:lpstr>楷体</vt:lpstr>
      <vt:lpstr>微软雅黑</vt:lpstr>
      <vt:lpstr>Arial Unicode MS</vt:lpstr>
      <vt:lpstr>Calibri</vt:lpstr>
      <vt:lpstr>1_默认设计模板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李小齐</cp:lastModifiedBy>
  <cp:revision>12</cp:revision>
  <dcterms:created xsi:type="dcterms:W3CDTF">2020-09-07T07:02:00Z</dcterms:created>
  <dcterms:modified xsi:type="dcterms:W3CDTF">2021-04-28T01:59:32Z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KSOSaveFontToCloudKey">
    <vt:lpwstr>808686220_cloud</vt:lpwstr>
  </property>
  <property fmtid="{D5CDD505-2E9C-101B-9397-08002B2CF9AE}" pid="4" name="ICV">
    <vt:lpwstr>C2C35BF3E1324DD99E670E35B7982C41</vt:lpwstr>
  </property>
</Properties>
</file>