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</p:sldIdLst>
  <p:sldSz cx="9144000" cy="5143500" type="screen16x9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9">
          <p15:clr>
            <a:srgbClr val="A4A3A4"/>
          </p15:clr>
        </p15:guide>
        <p15:guide id="2" pos="29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7" d="100"/>
          <a:sy n="67" d="100"/>
        </p:scale>
        <p:origin x="787" y="53"/>
      </p:cViewPr>
      <p:guideLst>
        <p:guide orient="horz" pos="1619"/>
        <p:guide pos="29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963"/>
            <a:ext cx="6858000" cy="1791105"/>
          </a:xfrm>
        </p:spPr>
        <p:txBody>
          <a:bodyPr anchor="b"/>
          <a:lstStyle>
            <a:lvl1pPr algn="ctr">
              <a:defRPr sz="3375"/>
            </a:lvl1pPr>
          </a:lstStyle>
          <a:p>
            <a:pPr fontAlgn="base"/>
            <a:r>
              <a:rPr lang="zh-CN" altLang="en-US" sz="3375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2140"/>
            <a:ext cx="6858000" cy="124210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5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8035" indent="0" algn="ctr">
              <a:buNone/>
              <a:defRPr sz="900"/>
            </a:lvl9pPr>
          </a:lstStyle>
          <a:p>
            <a:pPr fontAlgn="base"/>
            <a:r>
              <a:rPr lang="zh-CN" altLang="en-US" sz="1350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025"/>
            <a:ext cx="2057400" cy="4389637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025"/>
            <a:ext cx="6052930" cy="4389637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594"/>
            <a:ext cx="7886700" cy="2140037"/>
          </a:xfrm>
        </p:spPr>
        <p:txBody>
          <a:bodyPr anchor="b"/>
          <a:lstStyle>
            <a:lvl1pPr>
              <a:defRPr sz="3375"/>
            </a:lvl1pPr>
          </a:lstStyle>
          <a:p>
            <a:pPr fontAlgn="base"/>
            <a:r>
              <a:rPr lang="zh-CN" altLang="en-US" sz="3375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2877"/>
            <a:ext cx="7886700" cy="1125395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80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z="1350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422"/>
            <a:ext cx="4032504" cy="3395241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200422"/>
            <a:ext cx="4032504" cy="3395241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906"/>
            <a:ext cx="7886700" cy="994397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4131"/>
            <a:ext cx="3655181" cy="618074"/>
          </a:xfrm>
        </p:spPr>
        <p:txBody>
          <a:bodyPr anchor="ctr" anchorCtr="0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8035" indent="0">
              <a:buNone/>
              <a:defRPr sz="1015"/>
            </a:lvl9pPr>
          </a:lstStyle>
          <a:p>
            <a:pPr lvl="0" fontAlgn="base"/>
            <a:r>
              <a:rPr lang="zh-CN" altLang="en-US" sz="157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487"/>
            <a:ext cx="3655181" cy="2643811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4131"/>
            <a:ext cx="3673182" cy="618074"/>
          </a:xfrm>
        </p:spPr>
        <p:txBody>
          <a:bodyPr anchor="ctr" anchorCtr="0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8035" indent="0">
              <a:buNone/>
              <a:defRPr sz="1015"/>
            </a:lvl9pPr>
          </a:lstStyle>
          <a:p>
            <a:pPr lvl="0" fontAlgn="base"/>
            <a:r>
              <a:rPr lang="zh-CN" altLang="en-US" sz="157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487"/>
            <a:ext cx="3673182" cy="2643811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78"/>
            <a:ext cx="2949178" cy="1200422"/>
          </a:xfrm>
        </p:spPr>
        <p:txBody>
          <a:bodyPr anchor="b"/>
          <a:lstStyle>
            <a:lvl1pPr>
              <a:defRPr sz="18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740736"/>
            <a:ext cx="4629150" cy="3656046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z="157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350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125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125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399"/>
            <a:ext cx="2949178" cy="285933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8035" indent="0">
              <a:buNone/>
              <a:defRPr sz="56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78"/>
            <a:ext cx="3124012" cy="1200422"/>
          </a:xfrm>
        </p:spPr>
        <p:txBody>
          <a:bodyPr anchor="b"/>
          <a:lstStyle>
            <a:lvl1pPr>
              <a:defRPr sz="18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342978"/>
            <a:ext cx="4629150" cy="405380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8035" indent="0">
              <a:buNone/>
              <a:defRPr sz="1125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399"/>
            <a:ext cx="3124012" cy="2859338"/>
          </a:xfrm>
        </p:spPr>
        <p:txBody>
          <a:bodyPr/>
          <a:lstStyle>
            <a:lvl1pPr marL="0" indent="0">
              <a:buNone/>
              <a:defRPr sz="1125"/>
            </a:lvl1pPr>
            <a:lvl2pPr marL="257175" indent="0">
              <a:buNone/>
              <a:defRPr sz="1015"/>
            </a:lvl2pPr>
            <a:lvl3pPr marL="514350" indent="0">
              <a:buNone/>
              <a:defRPr sz="900"/>
            </a:lvl3pPr>
            <a:lvl4pPr marL="771525" indent="0">
              <a:buNone/>
              <a:defRPr sz="790"/>
            </a:lvl4pPr>
            <a:lvl5pPr marL="1028700" indent="0">
              <a:buNone/>
              <a:defRPr sz="790"/>
            </a:lvl5pPr>
            <a:lvl6pPr marL="1285875" indent="0">
              <a:buNone/>
              <a:defRPr sz="790"/>
            </a:lvl6pPr>
            <a:lvl7pPr marL="1543050" indent="0">
              <a:buNone/>
              <a:defRPr sz="790"/>
            </a:lvl7pPr>
            <a:lvl8pPr marL="1800225" indent="0">
              <a:buNone/>
              <a:defRPr sz="790"/>
            </a:lvl8pPr>
            <a:lvl9pPr marL="2058035" indent="0">
              <a:buNone/>
              <a:defRPr sz="790"/>
            </a:lvl9pPr>
          </a:lstStyle>
          <a:p>
            <a:pPr lvl="0" fontAlgn="base"/>
            <a:r>
              <a:rPr lang="zh-CN" altLang="en-US" sz="112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200150"/>
            <a:ext cx="8229600" cy="33956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4684713"/>
            <a:ext cx="2133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5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4684713"/>
            <a:ext cx="2895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05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4684713"/>
            <a:ext cx="2133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50"/>
            </a:lvl1pPr>
          </a:lstStyle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3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lvl="0" indent="-257175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57530" lvl="1" indent="-21463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–"/>
        <a:defRPr sz="2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•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00150" lvl="3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–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543050" lvl="4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6585" lvl="5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29485" lvl="6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72385" lvl="7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15920" lvl="8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429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6858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0287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3716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17145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058035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2400935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274447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文本框 4"/>
          <p:cNvSpPr txBox="1"/>
          <p:nvPr/>
        </p:nvSpPr>
        <p:spPr>
          <a:xfrm>
            <a:off x="5156200" y="536575"/>
            <a:ext cx="1997075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zh-CN" altLang="en-US">
                <a:latin typeface="方正粗黑宋简体" charset="-122"/>
                <a:ea typeface="方正粗黑宋简体" charset="-122"/>
              </a:rPr>
              <a:t>李仕红</a:t>
            </a:r>
          </a:p>
        </p:txBody>
      </p:sp>
      <p:sp>
        <p:nvSpPr>
          <p:cNvPr id="2051" name="文本框 5"/>
          <p:cNvSpPr txBox="1"/>
          <p:nvPr/>
        </p:nvSpPr>
        <p:spPr>
          <a:xfrm>
            <a:off x="3635896" y="1274763"/>
            <a:ext cx="4968552" cy="2862322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1500">
                <a:latin typeface="华文楷体" panose="02010600040101010101" charset="-122"/>
                <a:ea typeface="华文楷体" panose="02010600040101010101" charset="-122"/>
              </a:rPr>
              <a:t>      </a:t>
            </a:r>
            <a:r>
              <a:rPr>
                <a:latin typeface="楷体" charset="-122"/>
                <a:ea typeface="楷体" charset="-122"/>
              </a:rPr>
              <a:t>大学本科学历，</a:t>
            </a:r>
            <a:r>
              <a:rPr smtClean="0">
                <a:latin typeface="楷体" charset="-122"/>
                <a:ea typeface="楷体" charset="-122"/>
              </a:rPr>
              <a:t>中小学一级教师</a:t>
            </a:r>
            <a:r>
              <a:rPr lang="en-US" smtClean="0">
                <a:latin typeface="楷体" charset="-122"/>
                <a:ea typeface="楷体" charset="-122"/>
              </a:rPr>
              <a:t>.</a:t>
            </a:r>
            <a:r>
              <a:rPr smtClean="0">
                <a:latin typeface="楷体" charset="-122"/>
                <a:ea typeface="楷体" charset="-122"/>
              </a:rPr>
              <a:t>1991</a:t>
            </a:r>
            <a:r>
              <a:rPr>
                <a:latin typeface="楷体" charset="-122"/>
                <a:ea typeface="楷体" charset="-122"/>
              </a:rPr>
              <a:t>年参加工作以来，坚持以党的方针和政策为指导，深入学习国家教育大纲及教师职业道德规范，全面提高自身的教育教学水平，因人施教，在教育路上播撒爱心。曾在征文评选活动中获得省级荣誉，辅导幼儿参加市级讲故事比赛获得指导教师奖，参加市级优质课评比获市级二等奖，自制教玩具曾获安顺市二等奖，论文《学前教育阶段幼儿能力培养研究》</a:t>
            </a:r>
            <a:r>
              <a:rPr lang="zh-CN">
                <a:latin typeface="楷体" charset="-122"/>
                <a:ea typeface="楷体" charset="-122"/>
              </a:rPr>
              <a:t>荣获</a:t>
            </a:r>
            <a:r>
              <a:rPr>
                <a:latin typeface="楷体" charset="-122"/>
                <a:ea typeface="楷体" charset="-122"/>
              </a:rPr>
              <a:t>一等奖。现担任安顺市第二幼儿园教师。</a:t>
            </a:r>
          </a:p>
        </p:txBody>
      </p:sp>
      <p:sp>
        <p:nvSpPr>
          <p:cNvPr id="2052" name="文本框 7"/>
          <p:cNvSpPr txBox="1"/>
          <p:nvPr/>
        </p:nvSpPr>
        <p:spPr>
          <a:xfrm>
            <a:off x="5133975" y="960438"/>
            <a:ext cx="2039938" cy="322262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zh-CN" altLang="en-US" sz="1500">
                <a:latin typeface="楷体" charset="-122"/>
                <a:ea typeface="楷体" charset="-122"/>
              </a:rPr>
              <a:t>安顺市第二幼儿园</a:t>
            </a:r>
          </a:p>
        </p:txBody>
      </p:sp>
      <p:pic>
        <p:nvPicPr>
          <p:cNvPr id="7" name="图片 6" descr="微信图片_20210428103531"/>
          <p:cNvPicPr>
            <a:picLocks noChangeAspect="1"/>
          </p:cNvPicPr>
          <p:nvPr/>
        </p:nvPicPr>
        <p:blipFill>
          <a:blip r:embed="rId3"/>
          <a:srcRect r="7403" b="6740"/>
          <a:stretch>
            <a:fillRect/>
          </a:stretch>
        </p:blipFill>
        <p:spPr>
          <a:xfrm>
            <a:off x="1264920" y="688975"/>
            <a:ext cx="2370976" cy="2962895"/>
          </a:xfrm>
          <a:prstGeom prst="ellipse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全屏显示(16:9)</PresentationFormat>
  <Paragraphs>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方正粗黑宋简体</vt:lpstr>
      <vt:lpstr>华文楷体</vt:lpstr>
      <vt:lpstr>楷体</vt:lpstr>
      <vt:lpstr>宋体</vt:lpstr>
      <vt:lpstr>Arial</vt:lpstr>
      <vt:lpstr>1_默认设计模板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12</cp:revision>
  <dcterms:created xsi:type="dcterms:W3CDTF">2020-09-07T07:02:00Z</dcterms:created>
  <dcterms:modified xsi:type="dcterms:W3CDTF">2021-04-28T07:03:00Z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2052-10.1.0.7697</vt:lpwstr>
  </property>
  <property fmtid="{D5CDD505-2E9C-101B-9397-08002B2CF9AE}" pid="3" name="KSOSaveFontToCloudKey">
    <vt:lpwstr>808686220_cloud</vt:lpwstr>
  </property>
  <property fmtid="{D5CDD505-2E9C-101B-9397-08002B2CF9AE}" pid="4" name="ICV">
    <vt:lpwstr>85D4F0B9C60840E38ED6789DA8525774</vt:lpwstr>
  </property>
</Properties>
</file>