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6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eaLnBrk="1" hangingPunct="1">
              <a:defRPr sz="105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 eaLnBrk="1" hangingPunct="1">
              <a:defRPr sz="105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 eaLnBrk="1" hangingPunct="1">
              <a:defRPr sz="105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01E3F4-0800-49F5-9E96-7927060C623C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57175" indent="-257175" algn="l" defTabSz="685800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spcBef>
          <a:spcPct val="15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4"/>
          <p:cNvSpPr txBox="1"/>
          <p:nvPr/>
        </p:nvSpPr>
        <p:spPr>
          <a:xfrm>
            <a:off x="5651500" y="585788"/>
            <a:ext cx="13620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王娟</a:t>
            </a:r>
          </a:p>
        </p:txBody>
      </p:sp>
      <p:sp>
        <p:nvSpPr>
          <p:cNvPr id="2051" name="文本框 5"/>
          <p:cNvSpPr txBox="1"/>
          <p:nvPr/>
        </p:nvSpPr>
        <p:spPr>
          <a:xfrm>
            <a:off x="4284980" y="1281430"/>
            <a:ext cx="4463484" cy="300082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latin typeface="Arial" panose="020B0604020202020204" pitchFamily="34" charset="0"/>
              </a:rPr>
              <a:t> </a:t>
            </a:r>
            <a:r>
              <a:rPr lang="zh-CN" altLang="en-US" sz="1400" smtClean="0">
                <a:latin typeface="Arial" panose="020B0604020202020204" pitchFamily="34" charset="0"/>
              </a:rPr>
              <a:t>       </a:t>
            </a:r>
            <a:endParaRPr lang="en-US" altLang="zh-CN" sz="140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/>
              <a:t> </a:t>
            </a:r>
            <a:r>
              <a:rPr lang="en-US" altLang="zh-CN" sz="1400" smtClean="0"/>
              <a:t>       </a:t>
            </a:r>
            <a:r>
              <a:rPr lang="zh-CN" altLang="en-US" sz="1600" smtClean="0"/>
              <a:t>王</a:t>
            </a:r>
            <a:r>
              <a:rPr lang="zh-CN" altLang="en-US" sz="1600" dirty="0"/>
              <a:t>娟，女，</a:t>
            </a:r>
            <a:r>
              <a:rPr lang="en-US" altLang="zh-CN" sz="1600" dirty="0"/>
              <a:t>1988</a:t>
            </a:r>
            <a:r>
              <a:rPr lang="zh-CN" altLang="en-US" sz="1600" dirty="0"/>
              <a:t>年</a:t>
            </a:r>
            <a:r>
              <a:rPr lang="en-US" altLang="zh-CN" sz="1600" dirty="0"/>
              <a:t>7</a:t>
            </a:r>
            <a:r>
              <a:rPr lang="zh-CN" altLang="en-US" sz="1600" dirty="0"/>
              <a:t>月出生，现任中共安顺市第一幼儿园党支部宣传委员、</a:t>
            </a:r>
            <a:r>
              <a:rPr lang="zh-CN" altLang="en-US" sz="1600" dirty="0">
                <a:sym typeface="+mn-ea"/>
              </a:rPr>
              <a:t>工会宣传委员、</a:t>
            </a:r>
            <a:r>
              <a:rPr lang="zh-CN" altLang="en-US" sz="1600" dirty="0"/>
              <a:t>保教主任。2016 在安顺市优质课语言教学评选活动中</a:t>
            </a:r>
            <a:r>
              <a:rPr lang="en-US" altLang="zh-CN" sz="1600" dirty="0"/>
              <a:t>荣获一等奖。2018年自制玩教具《萌娃玩交通》荣获市级一等奖、省级三等奖</a:t>
            </a:r>
            <a:r>
              <a:rPr lang="zh-CN" altLang="en-US" sz="1600" dirty="0"/>
              <a:t>。撰写的论文多次获得省、市级表彰。</a:t>
            </a:r>
            <a:r>
              <a:rPr lang="en-US" altLang="zh-CN" sz="1600" dirty="0"/>
              <a:t>2019</a:t>
            </a:r>
            <a:r>
              <a:rPr lang="zh-CN" altLang="en-US" sz="1600" dirty="0"/>
              <a:t>年被评定为安顺市“十三五”市级骨干教师。</a:t>
            </a:r>
            <a:endParaRPr lang="en-US" altLang="zh-CN" sz="1600" dirty="0"/>
          </a:p>
        </p:txBody>
      </p:sp>
      <p:sp>
        <p:nvSpPr>
          <p:cNvPr id="2052" name="文本框 7"/>
          <p:cNvSpPr txBox="1"/>
          <p:nvPr/>
        </p:nvSpPr>
        <p:spPr>
          <a:xfrm>
            <a:off x="3924300" y="912813"/>
            <a:ext cx="417671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  安顺市第一幼儿园</a:t>
            </a:r>
          </a:p>
        </p:txBody>
      </p:sp>
      <p:pic>
        <p:nvPicPr>
          <p:cNvPr id="7" name="图片 6" descr="C:\Users\Administrator\Desktop\安顺一幼市级骨干教师\王娟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776" y="697548"/>
            <a:ext cx="2664296" cy="3610253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全屏显示(16:9)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方正粗黑宋简体</vt:lpstr>
      <vt:lpstr>楷体</vt:lpstr>
      <vt:lpstr>宋体</vt:lpstr>
      <vt:lpstr>Arial</vt:lpstr>
      <vt:lpstr>默认设计模板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66</cp:revision>
  <dcterms:created xsi:type="dcterms:W3CDTF">2020-09-07T07:02:13Z</dcterms:created>
  <dcterms:modified xsi:type="dcterms:W3CDTF">2021-04-28T10:28:05Z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  <property fmtid="{D5CDD505-2E9C-101B-9397-08002B2CF9AE}" pid="3" name="ICV">
    <vt:lpwstr>622BC14002034229B5B591E146370823</vt:lpwstr>
  </property>
</Properties>
</file>