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</p:sldIdLst>
  <p:sldSz cx="9144000" cy="5143500"/>
  <p:notesSz cx="6858000" cy="9144000"/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7" d="100"/>
          <a:sy n="67" d="100"/>
        </p:scale>
        <p:origin x="787" y="53"/>
      </p:cViewPr>
      <p:guideLst>
        <p:guide orient="horz" pos="1608"/>
        <p:guide pos="29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963"/>
            <a:ext cx="6858000" cy="1791105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2140"/>
            <a:ext cx="6858000" cy="124210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5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8035" indent="0" algn="ctr">
              <a:buNone/>
              <a:defRPr sz="900"/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4E289-0999-437C-956B-FB0694D2117B}" type="slidenum">
              <a:rPr kumimoji="0" lang="zh-CN" altLang="en-US" sz="10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4E289-0999-437C-956B-FB0694D2117B}" type="slidenum">
              <a:rPr kumimoji="0" lang="zh-CN" altLang="en-US" sz="10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025"/>
            <a:ext cx="2057400" cy="4389637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025"/>
            <a:ext cx="6052930" cy="4389637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4E289-0999-437C-956B-FB0694D2117B}" type="slidenum">
              <a:rPr kumimoji="0" lang="zh-CN" altLang="en-US" sz="10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4E289-0999-437C-956B-FB0694D2117B}" type="slidenum">
              <a:rPr kumimoji="0" lang="zh-CN" altLang="en-US" sz="10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594"/>
            <a:ext cx="7886700" cy="2140037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2877"/>
            <a:ext cx="7886700" cy="1125395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5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80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4E289-0999-437C-956B-FB0694D2117B}" type="slidenum">
              <a:rPr kumimoji="0" lang="zh-CN" altLang="en-US" sz="10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422"/>
            <a:ext cx="4032504" cy="3395241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200422"/>
            <a:ext cx="4032504" cy="3395241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4E289-0999-437C-956B-FB0694D2117B}" type="slidenum">
              <a:rPr kumimoji="0" lang="zh-CN" altLang="en-US" sz="10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906"/>
            <a:ext cx="7886700" cy="994397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4131"/>
            <a:ext cx="3655181" cy="618074"/>
          </a:xfrm>
        </p:spPr>
        <p:txBody>
          <a:bodyPr anchor="ctr"/>
          <a:lstStyle>
            <a:lvl1pPr marL="0" indent="0">
              <a:buNone/>
              <a:defRPr sz="1575"/>
            </a:lvl1pPr>
            <a:lvl2pPr marL="257175" indent="0">
              <a:buNone/>
              <a:defRPr sz="1350"/>
            </a:lvl2pPr>
            <a:lvl3pPr marL="514350" indent="0">
              <a:buNone/>
              <a:defRPr sz="1125"/>
            </a:lvl3pPr>
            <a:lvl4pPr marL="771525" indent="0">
              <a:buNone/>
              <a:defRPr sz="1015"/>
            </a:lvl4pPr>
            <a:lvl5pPr marL="1028700" indent="0">
              <a:buNone/>
              <a:defRPr sz="1015"/>
            </a:lvl5pPr>
            <a:lvl6pPr marL="1285875" indent="0">
              <a:buNone/>
              <a:defRPr sz="1015"/>
            </a:lvl6pPr>
            <a:lvl7pPr marL="1543050" indent="0">
              <a:buNone/>
              <a:defRPr sz="1015"/>
            </a:lvl7pPr>
            <a:lvl8pPr marL="1800225" indent="0">
              <a:buNone/>
              <a:defRPr sz="1015"/>
            </a:lvl8pPr>
            <a:lvl9pPr marL="2058035" indent="0">
              <a:buNone/>
              <a:defRPr sz="1015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487"/>
            <a:ext cx="3655181" cy="2643811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4131"/>
            <a:ext cx="3673182" cy="618074"/>
          </a:xfrm>
        </p:spPr>
        <p:txBody>
          <a:bodyPr anchor="ctr"/>
          <a:lstStyle>
            <a:lvl1pPr marL="0" indent="0">
              <a:buNone/>
              <a:defRPr sz="1575"/>
            </a:lvl1pPr>
            <a:lvl2pPr marL="257175" indent="0">
              <a:buNone/>
              <a:defRPr sz="1350"/>
            </a:lvl2pPr>
            <a:lvl3pPr marL="514350" indent="0">
              <a:buNone/>
              <a:defRPr sz="1125"/>
            </a:lvl3pPr>
            <a:lvl4pPr marL="771525" indent="0">
              <a:buNone/>
              <a:defRPr sz="1015"/>
            </a:lvl4pPr>
            <a:lvl5pPr marL="1028700" indent="0">
              <a:buNone/>
              <a:defRPr sz="1015"/>
            </a:lvl5pPr>
            <a:lvl6pPr marL="1285875" indent="0">
              <a:buNone/>
              <a:defRPr sz="1015"/>
            </a:lvl6pPr>
            <a:lvl7pPr marL="1543050" indent="0">
              <a:buNone/>
              <a:defRPr sz="1015"/>
            </a:lvl7pPr>
            <a:lvl8pPr marL="1800225" indent="0">
              <a:buNone/>
              <a:defRPr sz="1015"/>
            </a:lvl8pPr>
            <a:lvl9pPr marL="2058035" indent="0">
              <a:buNone/>
              <a:defRPr sz="1015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487"/>
            <a:ext cx="3673182" cy="2643811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4E289-0999-437C-956B-FB0694D2117B}" type="slidenum">
              <a:rPr kumimoji="0" lang="zh-CN" altLang="en-US" sz="10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4E289-0999-437C-956B-FB0694D2117B}" type="slidenum">
              <a:rPr kumimoji="0" lang="zh-CN" altLang="en-US" sz="10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4E289-0999-437C-956B-FB0694D2117B}" type="slidenum">
              <a:rPr kumimoji="0" lang="zh-CN" altLang="en-US" sz="10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78"/>
            <a:ext cx="2949178" cy="1200422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740736"/>
            <a:ext cx="4629150" cy="3656046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399"/>
            <a:ext cx="2949178" cy="285933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90"/>
            </a:lvl2pPr>
            <a:lvl3pPr marL="514350" indent="0">
              <a:buNone/>
              <a:defRPr sz="675"/>
            </a:lvl3pPr>
            <a:lvl4pPr marL="771525" indent="0">
              <a:buNone/>
              <a:defRPr sz="565"/>
            </a:lvl4pPr>
            <a:lvl5pPr marL="1028700" indent="0">
              <a:buNone/>
              <a:defRPr sz="565"/>
            </a:lvl5pPr>
            <a:lvl6pPr marL="1285875" indent="0">
              <a:buNone/>
              <a:defRPr sz="565"/>
            </a:lvl6pPr>
            <a:lvl7pPr marL="1543050" indent="0">
              <a:buNone/>
              <a:defRPr sz="565"/>
            </a:lvl7pPr>
            <a:lvl8pPr marL="1800225" indent="0">
              <a:buNone/>
              <a:defRPr sz="565"/>
            </a:lvl8pPr>
            <a:lvl9pPr marL="2058035" indent="0">
              <a:buNone/>
              <a:defRPr sz="565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4E289-0999-437C-956B-FB0694D2117B}" type="slidenum">
              <a:rPr kumimoji="0" lang="zh-CN" altLang="en-US" sz="10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78"/>
            <a:ext cx="3124012" cy="1200422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342978"/>
            <a:ext cx="4629150" cy="405380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8035" indent="0">
              <a:buNone/>
              <a:defRPr sz="1125"/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399"/>
            <a:ext cx="3124012" cy="2859338"/>
          </a:xfrm>
        </p:spPr>
        <p:txBody>
          <a:bodyPr/>
          <a:lstStyle>
            <a:lvl1pPr marL="0" indent="0">
              <a:buNone/>
              <a:defRPr sz="1125"/>
            </a:lvl1pPr>
            <a:lvl2pPr marL="257175" indent="0">
              <a:buNone/>
              <a:defRPr sz="1015"/>
            </a:lvl2pPr>
            <a:lvl3pPr marL="514350" indent="0">
              <a:buNone/>
              <a:defRPr sz="900"/>
            </a:lvl3pPr>
            <a:lvl4pPr marL="771525" indent="0">
              <a:buNone/>
              <a:defRPr sz="790"/>
            </a:lvl4pPr>
            <a:lvl5pPr marL="1028700" indent="0">
              <a:buNone/>
              <a:defRPr sz="790"/>
            </a:lvl5pPr>
            <a:lvl6pPr marL="1285875" indent="0">
              <a:buNone/>
              <a:defRPr sz="790"/>
            </a:lvl6pPr>
            <a:lvl7pPr marL="1543050" indent="0">
              <a:buNone/>
              <a:defRPr sz="790"/>
            </a:lvl7pPr>
            <a:lvl8pPr marL="1800225" indent="0">
              <a:buNone/>
              <a:defRPr sz="790"/>
            </a:lvl8pPr>
            <a:lvl9pPr marL="2058035" indent="0">
              <a:buNone/>
              <a:defRPr sz="79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4E289-0999-437C-956B-FB0694D2117B}" type="slidenum">
              <a:rPr kumimoji="0" lang="zh-CN" altLang="en-US" sz="10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200150"/>
            <a:ext cx="8229600" cy="33956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4684713"/>
            <a:ext cx="2133600" cy="3571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eaLnBrk="1" hangingPunct="1">
              <a:defRPr sz="105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4684713"/>
            <a:ext cx="2895600" cy="3571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 eaLnBrk="1" hangingPunct="1">
              <a:defRPr sz="1050" noProof="1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4684713"/>
            <a:ext cx="2133600" cy="3571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 eaLnBrk="1" hangingPunct="1">
              <a:defRPr sz="1050" noProof="1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574E289-0999-437C-956B-FB0694D2117B}" type="slidenum">
              <a:rPr kumimoji="0" lang="zh-CN" altLang="en-US" sz="105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685800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6858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defTabSz="6858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defTabSz="6858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defTabSz="6858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defTabSz="685800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defTabSz="685800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defTabSz="685800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defTabSz="685800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257175" indent="-257175" algn="l" defTabSz="685800" rtl="0" eaLnBrk="0" fontAlgn="base" hangingPunct="0">
        <a:spcBef>
          <a:spcPct val="15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530" lvl="1" indent="-214630" algn="l" defTabSz="685800" rtl="0" eaLnBrk="0" fontAlgn="base" hangingPunct="0">
        <a:spcBef>
          <a:spcPct val="15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lvl="2" indent="-171450" algn="l" defTabSz="685800" rtl="0" eaLnBrk="0" fontAlgn="base" hangingPunct="0">
        <a:spcBef>
          <a:spcPct val="15000"/>
        </a:spcBef>
        <a:spcAft>
          <a:spcPct val="0"/>
        </a:spcAft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lvl="3" indent="-171450" algn="l" defTabSz="685800" rtl="0" eaLnBrk="0" fontAlgn="base" hangingPunct="0">
        <a:spcBef>
          <a:spcPct val="15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lvl="4" indent="-171450" algn="l" defTabSz="685800" rtl="0" eaLnBrk="0" fontAlgn="base" hangingPunct="0">
        <a:spcBef>
          <a:spcPct val="15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lvl="5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229485" lvl="6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72385" lvl="7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15920" lvl="8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429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6858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0287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3716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17145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058035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2400935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274447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文本框 4"/>
          <p:cNvSpPr txBox="1"/>
          <p:nvPr/>
        </p:nvSpPr>
        <p:spPr>
          <a:xfrm>
            <a:off x="5188585" y="501650"/>
            <a:ext cx="119634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/>
            <a:r>
              <a:rPr lang="zh-CN" altLang="en-US" dirty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  左 莉</a:t>
            </a:r>
            <a:endParaRPr lang="zh-CN" altLang="en-US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  <p:sp>
        <p:nvSpPr>
          <p:cNvPr id="2051" name="文本框 5"/>
          <p:cNvSpPr txBox="1"/>
          <p:nvPr/>
        </p:nvSpPr>
        <p:spPr>
          <a:xfrm>
            <a:off x="3475355" y="1395095"/>
            <a:ext cx="4495800" cy="20612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sz="1600" dirty="0">
                <a:latin typeface="Arial" panose="020B0604020202020204" pitchFamily="34" charset="0"/>
              </a:rPr>
              <a:t>2020</a:t>
            </a:r>
            <a:r>
              <a:rPr lang="zh-CN" altLang="en-US" sz="1600" dirty="0">
                <a:latin typeface="Arial" panose="020B0604020202020204" pitchFamily="34" charset="0"/>
              </a:rPr>
              <a:t>年被评为</a:t>
            </a:r>
            <a:r>
              <a:rPr sz="1600" dirty="0">
                <a:latin typeface="Arial" panose="020B0604020202020204" pitchFamily="34" charset="0"/>
              </a:rPr>
              <a:t>市级骨干教师</a:t>
            </a:r>
            <a:endParaRPr sz="1600" dirty="0">
              <a:latin typeface="Arial" panose="020B0604020202020204" pitchFamily="34" charset="0"/>
            </a:endParaRPr>
          </a:p>
          <a:p>
            <a:r>
              <a:rPr lang="en-US" altLang="zh-CN" sz="1600" dirty="0">
                <a:sym typeface="+mn-ea"/>
              </a:rPr>
              <a:t>2018</a:t>
            </a:r>
            <a:r>
              <a:rPr lang="zh-CN" altLang="en-US" sz="1600" dirty="0">
                <a:sym typeface="+mn-ea"/>
              </a:rPr>
              <a:t>年</a:t>
            </a:r>
            <a:r>
              <a:rPr lang="zh-CN" sz="1600" dirty="0">
                <a:sym typeface="+mn-ea"/>
              </a:rPr>
              <a:t>论文《幼儿园礼仪教育家园共育的探索》获省级一等奖</a:t>
            </a:r>
            <a:endParaRPr sz="1600" dirty="0">
              <a:latin typeface="Arial" panose="020B0604020202020204" pitchFamily="34" charset="0"/>
            </a:endParaRPr>
          </a:p>
          <a:p>
            <a:r>
              <a:rPr lang="en-US" sz="1600" dirty="0">
                <a:latin typeface="Arial" panose="020B0604020202020204" pitchFamily="34" charset="0"/>
              </a:rPr>
              <a:t>2019</a:t>
            </a:r>
            <a:r>
              <a:rPr lang="zh-CN" altLang="en-US" sz="1600" dirty="0">
                <a:latin typeface="Arial" panose="020B0604020202020204" pitchFamily="34" charset="0"/>
              </a:rPr>
              <a:t>年</a:t>
            </a:r>
            <a:r>
              <a:rPr sz="1600" dirty="0">
                <a:latin typeface="Arial" panose="020B0604020202020204" pitchFamily="34" charset="0"/>
              </a:rPr>
              <a:t>论文《幼儿园幼小衔接的创新与策略》在教育前沿刊物上发表</a:t>
            </a:r>
            <a:r>
              <a:rPr lang="zh-CN" sz="1600" dirty="0">
                <a:latin typeface="Arial" panose="020B0604020202020204" pitchFamily="34" charset="0"/>
              </a:rPr>
              <a:t>；</a:t>
            </a:r>
            <a:endParaRPr sz="1600" dirty="0">
              <a:latin typeface="Arial" panose="020B0604020202020204" pitchFamily="34" charset="0"/>
            </a:endParaRPr>
          </a:p>
          <a:p>
            <a:r>
              <a:rPr lang="en-US" altLang="zh-CN" sz="1600" dirty="0">
                <a:latin typeface="Arial" panose="020B0604020202020204" pitchFamily="34" charset="0"/>
              </a:rPr>
              <a:t>2020</a:t>
            </a:r>
            <a:r>
              <a:rPr lang="zh-CN" altLang="en-US" sz="1600" dirty="0">
                <a:latin typeface="Arial" panose="020B0604020202020204" pitchFamily="34" charset="0"/>
              </a:rPr>
              <a:t>年</a:t>
            </a:r>
            <a:r>
              <a:rPr lang="zh-CN" sz="1600" dirty="0">
                <a:latin typeface="Arial" panose="020B0604020202020204" pitchFamily="34" charset="0"/>
              </a:rPr>
              <a:t>主持市级课题《幼儿园混龄游戏中同伴互动行为的研究》</a:t>
            </a:r>
            <a:endParaRPr lang="zh-CN" sz="1600" dirty="0">
              <a:latin typeface="Arial" panose="020B0604020202020204" pitchFamily="34" charset="0"/>
            </a:endParaRPr>
          </a:p>
          <a:p>
            <a:endParaRPr lang="zh-CN" sz="1600" dirty="0">
              <a:latin typeface="Arial" panose="020B0604020202020204" pitchFamily="34" charset="0"/>
            </a:endParaRPr>
          </a:p>
        </p:txBody>
      </p:sp>
      <p:sp>
        <p:nvSpPr>
          <p:cNvPr id="2052" name="文本框 7"/>
          <p:cNvSpPr txBox="1"/>
          <p:nvPr/>
        </p:nvSpPr>
        <p:spPr>
          <a:xfrm>
            <a:off x="4607560" y="956310"/>
            <a:ext cx="2675890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/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安顺市实验学校幼儿园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7" name="图片 6" descr="C:\Users\Administrator\Desktop\05A69C9413189E144F396813394CBEA8.jpg05A69C9413189E144F396813394CBEA8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689418" y="1114743"/>
            <a:ext cx="1489710" cy="22352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WPS 演示</Application>
  <PresentationFormat>全屏显示(16:9)</PresentationFormat>
  <Paragraphs>10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方正粗黑宋简体</vt:lpstr>
      <vt:lpstr>楷体</vt:lpstr>
      <vt:lpstr>微软雅黑</vt:lpstr>
      <vt:lpstr>Arial Unicode MS</vt:lpstr>
      <vt:lpstr>Calibri</vt:lpstr>
      <vt:lpstr>默认设计模板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大嘴papa</cp:lastModifiedBy>
  <cp:revision>24</cp:revision>
  <dcterms:created xsi:type="dcterms:W3CDTF">2020-09-07T07:02:00Z</dcterms:created>
  <dcterms:modified xsi:type="dcterms:W3CDTF">2021-04-28T01:13:46Z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2052-11.1.0.10463</vt:lpwstr>
  </property>
  <property fmtid="{D5CDD505-2E9C-101B-9397-08002B2CF9AE}" pid="3" name="ICV">
    <vt:lpwstr>622BC14002034229B5B591E146370823</vt:lpwstr>
  </property>
  <property fmtid="{D5CDD505-2E9C-101B-9397-08002B2CF9AE}" pid="4" name="KSOSaveFontToCloudKey">
    <vt:lpwstr>0_btnclosed</vt:lpwstr>
  </property>
</Properties>
</file>