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Lst>
  <p:sldSz cx="9144000" cy="51435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787" y="53"/>
      </p:cViewPr>
      <p:guideLst>
        <p:guide orient="horz" pos="160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63"/>
            <a:ext cx="6858000" cy="1791105"/>
          </a:xfrm>
        </p:spPr>
        <p:txBody>
          <a:bodyPr anchor="b"/>
          <a:lstStyle>
            <a:lvl1pPr algn="ctr">
              <a:defRPr sz="3375"/>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2140"/>
            <a:ext cx="6858000" cy="1242103"/>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8035" indent="0" algn="ctr">
              <a:buNone/>
              <a:defRPr sz="9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25"/>
            <a:ext cx="2057400" cy="4389637"/>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06025"/>
            <a:ext cx="6052930" cy="4389637"/>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94"/>
            <a:ext cx="7886700" cy="2140037"/>
          </a:xfrm>
        </p:spPr>
        <p:txBody>
          <a:bodyPr anchor="b"/>
          <a:lstStyle>
            <a:lvl1pPr>
              <a:defRPr sz="3375"/>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877"/>
            <a:ext cx="7886700" cy="1125395"/>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200422"/>
            <a:ext cx="4032504" cy="339524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200422"/>
            <a:ext cx="4032504" cy="339524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6"/>
            <a:ext cx="7886700" cy="994397"/>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4131"/>
            <a:ext cx="3655181" cy="618074"/>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487"/>
            <a:ext cx="3655181" cy="264381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4131"/>
            <a:ext cx="3673182" cy="618074"/>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487"/>
            <a:ext cx="3673182" cy="2643811"/>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18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736"/>
            <a:ext cx="4629150" cy="3656046"/>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399"/>
            <a:ext cx="2949178" cy="285933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3124012" cy="1200422"/>
          </a:xfrm>
        </p:spPr>
        <p:txBody>
          <a:bodyPr anchor="b"/>
          <a:lstStyle>
            <a:lvl1pPr>
              <a:defRPr sz="18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78"/>
            <a:ext cx="4629150" cy="4053805"/>
          </a:xfrm>
        </p:spPr>
        <p:txBody>
          <a:bodyPr vert="horz" wrap="square" lIns="91440" tIns="45720" rIns="91440" bIns="45720" numCol="1" anchor="t" anchorCtr="0" compatLnSpc="1"/>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marL="0" marR="0" lvl="0" indent="0" algn="l" defTabSz="685800" rtl="0" eaLnBrk="0" fontAlgn="base" latinLnBrk="0" hangingPunct="0">
              <a:lnSpc>
                <a:spcPct val="100000"/>
              </a:lnSpc>
              <a:spcBef>
                <a:spcPct val="1500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399"/>
            <a:ext cx="3124012" cy="2859338"/>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06375"/>
            <a:ext cx="8229600" cy="8572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200150"/>
            <a:ext cx="8229600" cy="33956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4684713"/>
            <a:ext cx="2133600" cy="357188"/>
          </a:xfrm>
          <a:prstGeom prst="rect">
            <a:avLst/>
          </a:prstGeom>
          <a:noFill/>
          <a:ln w="9525">
            <a:noFill/>
          </a:ln>
        </p:spPr>
        <p:txBody>
          <a:bodyPr/>
          <a:lstStyle>
            <a:lvl1pPr eaLnBrk="1" hangingPunct="1">
              <a:defRPr sz="105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ln>
        </p:spPr>
        <p:txBody>
          <a:bodyPr/>
          <a:lstStyle>
            <a:lvl1pPr algn="ctr" eaLnBrk="1" hangingPunct="1">
              <a:defRPr sz="1050" noProof="1"/>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ln>
        </p:spPr>
        <p:txBody>
          <a:bodyPr/>
          <a:lstStyle>
            <a:lvl1pPr algn="r" eaLnBrk="1" hangingPunct="1">
              <a:defRPr sz="105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D574E289-0999-437C-956B-FB0694D2117B}" type="slidenum">
              <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685800" rtl="0" eaLnBrk="0" fontAlgn="base" hangingPunct="0">
        <a:spcBef>
          <a:spcPct val="0"/>
        </a:spcBef>
        <a:spcAft>
          <a:spcPct val="0"/>
        </a:spcAft>
        <a:defRPr sz="3300" kern="1200">
          <a:solidFill>
            <a:schemeClr val="tx2"/>
          </a:solidFill>
          <a:latin typeface="+mj-lt"/>
          <a:ea typeface="+mj-ea"/>
          <a:cs typeface="+mj-cs"/>
        </a:defRPr>
      </a:lvl1pPr>
      <a:lvl2pPr algn="ctr" defTabSz="685800"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2pPr>
      <a:lvl3pPr algn="ctr" defTabSz="685800"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3pPr>
      <a:lvl4pPr algn="ctr" defTabSz="685800"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4pPr>
      <a:lvl5pPr algn="ctr" defTabSz="685800"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5pPr>
      <a:lvl6pPr marL="4572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6pPr>
      <a:lvl7pPr marL="9144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7pPr>
      <a:lvl8pPr marL="13716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8pPr>
      <a:lvl9pPr marL="18288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9pPr>
    </p:titleStyle>
    <p:bodyStyle>
      <a:lvl1pPr marL="257175" indent="-257175" algn="l" defTabSz="685800" rtl="0" eaLnBrk="0" fontAlgn="base" hangingPunct="0">
        <a:spcBef>
          <a:spcPct val="15000"/>
        </a:spcBef>
        <a:spcAft>
          <a:spcPct val="0"/>
        </a:spcAft>
        <a:buChar char="•"/>
        <a:defRPr sz="2400" kern="1200">
          <a:solidFill>
            <a:schemeClr val="tx1"/>
          </a:solidFill>
          <a:latin typeface="+mn-lt"/>
          <a:ea typeface="+mn-ea"/>
          <a:cs typeface="+mn-cs"/>
        </a:defRPr>
      </a:lvl1pPr>
      <a:lvl2pPr marL="557530" lvl="1" indent="-214630" algn="l" defTabSz="685800" rtl="0" eaLnBrk="0" fontAlgn="base" hangingPunct="0">
        <a:spcBef>
          <a:spcPct val="15000"/>
        </a:spcBef>
        <a:spcAft>
          <a:spcPct val="0"/>
        </a:spcAft>
        <a:buChar char="–"/>
        <a:defRPr sz="2100" kern="1200">
          <a:solidFill>
            <a:schemeClr val="tx1"/>
          </a:solidFill>
          <a:latin typeface="+mn-lt"/>
          <a:ea typeface="+mn-ea"/>
          <a:cs typeface="+mn-cs"/>
        </a:defRPr>
      </a:lvl2pPr>
      <a:lvl3pPr marL="857250" lvl="2" indent="-171450" algn="l" defTabSz="685800" rtl="0" eaLnBrk="0" fontAlgn="base" hangingPunct="0">
        <a:spcBef>
          <a:spcPct val="15000"/>
        </a:spcBef>
        <a:spcAft>
          <a:spcPct val="0"/>
        </a:spcAft>
        <a:buChar char="•"/>
        <a:defRPr kern="1200">
          <a:solidFill>
            <a:schemeClr val="tx1"/>
          </a:solidFill>
          <a:latin typeface="+mn-lt"/>
          <a:ea typeface="+mn-ea"/>
          <a:cs typeface="+mn-cs"/>
        </a:defRPr>
      </a:lvl3pPr>
      <a:lvl4pPr marL="1200150" lvl="3"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4pPr>
      <a:lvl5pPr marL="1543050" lvl="4" indent="-171450" algn="l" defTabSz="685800" rtl="0" eaLnBrk="0" fontAlgn="base" hangingPunct="0">
        <a:spcBef>
          <a:spcPct val="15000"/>
        </a:spcBef>
        <a:spcAft>
          <a:spcPct val="0"/>
        </a:spcAft>
        <a:buChar char="»"/>
        <a:defRPr sz="1500" kern="1200">
          <a:solidFill>
            <a:schemeClr val="tx1"/>
          </a:solidFill>
          <a:latin typeface="+mn-lt"/>
          <a:ea typeface="+mn-ea"/>
          <a:cs typeface="+mn-cs"/>
        </a:defRPr>
      </a:lvl5pPr>
      <a:lvl6pPr marL="1886585"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5920"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8pPr>
      <a:lvl9pPr marL="2744470" lvl="8" indent="0" algn="l" defTabSz="914400" eaLnBrk="1" fontAlgn="base" latinLnBrk="0" hangingPunct="1">
        <a:lnSpc>
          <a:spcPct val="100000"/>
        </a:lnSpc>
        <a:spcBef>
          <a:spcPct val="0"/>
        </a:spcBef>
        <a:spcAft>
          <a:spcPct val="0"/>
        </a:spcAft>
        <a:buNone/>
        <a:defRPr sz="135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文本框 4"/>
          <p:cNvSpPr txBox="1"/>
          <p:nvPr/>
        </p:nvSpPr>
        <p:spPr>
          <a:xfrm>
            <a:off x="4500245" y="402908"/>
            <a:ext cx="1362075" cy="368300"/>
          </a:xfrm>
          <a:prstGeom prst="rect">
            <a:avLst/>
          </a:prstGeom>
          <a:noFill/>
          <a:ln w="9525">
            <a:noFill/>
          </a:ln>
        </p:spPr>
        <p:txBody>
          <a:bodyPr>
            <a:spAutoFit/>
          </a:bodyPr>
          <a:p>
            <a:pPr eaLnBrk="1" hangingPunct="1"/>
            <a:r>
              <a:rPr lang="zh-CN" altLang="en-US" dirty="0">
                <a:latin typeface="方正粗黑宋简体" panose="02000000000000000000" pitchFamily="2" charset="-122"/>
                <a:ea typeface="方正粗黑宋简体" panose="02000000000000000000" pitchFamily="2" charset="-122"/>
              </a:rPr>
              <a:t>    </a:t>
            </a:r>
            <a:r>
              <a:rPr lang="zh-CN" altLang="en-US" sz="1400" dirty="0">
                <a:latin typeface="方正粗黑宋简体" panose="02000000000000000000" pitchFamily="2" charset="-122"/>
                <a:ea typeface="方正粗黑宋简体" panose="02000000000000000000" pitchFamily="2" charset="-122"/>
              </a:rPr>
              <a:t> 唐</a:t>
            </a:r>
            <a:r>
              <a:rPr lang="en-US" altLang="zh-CN" sz="1400" dirty="0">
                <a:latin typeface="方正粗黑宋简体" panose="02000000000000000000" pitchFamily="2" charset="-122"/>
                <a:ea typeface="方正粗黑宋简体" panose="02000000000000000000" pitchFamily="2" charset="-122"/>
              </a:rPr>
              <a:t> </a:t>
            </a:r>
            <a:r>
              <a:rPr lang="zh-CN" altLang="en-US" sz="1400" dirty="0">
                <a:latin typeface="方正粗黑宋简体" panose="02000000000000000000" pitchFamily="2" charset="-122"/>
                <a:ea typeface="方正粗黑宋简体" panose="02000000000000000000" pitchFamily="2" charset="-122"/>
              </a:rPr>
              <a:t>汶</a:t>
            </a:r>
            <a:endParaRPr lang="zh-CN" altLang="en-US" sz="1400" dirty="0">
              <a:latin typeface="方正粗黑宋简体" panose="02000000000000000000" pitchFamily="2" charset="-122"/>
              <a:ea typeface="方正粗黑宋简体" panose="02000000000000000000" pitchFamily="2" charset="-122"/>
            </a:endParaRPr>
          </a:p>
        </p:txBody>
      </p:sp>
      <p:sp>
        <p:nvSpPr>
          <p:cNvPr id="2051" name="文本框 5"/>
          <p:cNvSpPr txBox="1"/>
          <p:nvPr/>
        </p:nvSpPr>
        <p:spPr>
          <a:xfrm>
            <a:off x="3188335" y="1275080"/>
            <a:ext cx="5222875" cy="3046095"/>
          </a:xfrm>
          <a:prstGeom prst="rect">
            <a:avLst/>
          </a:prstGeom>
          <a:noFill/>
          <a:ln w="9525">
            <a:noFill/>
          </a:ln>
        </p:spPr>
        <p:txBody>
          <a:bodyPr wrap="square">
            <a:spAutoFit/>
          </a:bodyPr>
          <a:p>
            <a:r>
              <a:rPr lang="zh-CN" altLang="zh-CN" sz="1600" dirty="0">
                <a:latin typeface="+mn-ea"/>
                <a:ea typeface="+mn-ea"/>
                <a:cs typeface="+mn-ea"/>
              </a:rPr>
              <a:t>2016年在全市首届教师微课程设计与创作大赛评比活动中，制作的《认识整点》微课案例荣获小学（含幼儿园）学段一等奖</a:t>
            </a:r>
            <a:endParaRPr lang="zh-CN" altLang="zh-CN" sz="1600" dirty="0">
              <a:latin typeface="+mn-ea"/>
              <a:ea typeface="+mn-ea"/>
              <a:cs typeface="+mn-ea"/>
            </a:endParaRPr>
          </a:p>
          <a:p>
            <a:r>
              <a:rPr lang="zh-CN" altLang="zh-CN" sz="1600" dirty="0">
                <a:latin typeface="+mn-ea"/>
                <a:ea typeface="+mn-ea"/>
                <a:cs typeface="+mn-ea"/>
              </a:rPr>
              <a:t>2016年参加安顺市第六届幼儿园优质课语言教学评选活动中，执教的《妈妈我爱你》课，荣获一等奖</a:t>
            </a:r>
            <a:endParaRPr lang="zh-CN" altLang="zh-CN" sz="1600" dirty="0">
              <a:latin typeface="+mn-ea"/>
              <a:ea typeface="+mn-ea"/>
              <a:cs typeface="+mn-ea"/>
            </a:endParaRPr>
          </a:p>
          <a:p>
            <a:r>
              <a:rPr lang="zh-CN" altLang="zh-CN" sz="1600" dirty="0">
                <a:latin typeface="+mn-ea"/>
                <a:ea typeface="+mn-ea"/>
                <a:cs typeface="+mn-ea"/>
              </a:rPr>
              <a:t>2018年安顺市第六届中小学（幼儿园）优质课评选活动中，执教的现场课《保护小羊》荣获幼儿园《科学领域》二等奖</a:t>
            </a:r>
            <a:endParaRPr lang="zh-CN" altLang="zh-CN" sz="1600" dirty="0">
              <a:latin typeface="+mn-ea"/>
              <a:ea typeface="+mn-ea"/>
              <a:cs typeface="+mn-ea"/>
            </a:endParaRPr>
          </a:p>
          <a:p>
            <a:r>
              <a:rPr lang="en-US" altLang="zh-CN" sz="1600" dirty="0">
                <a:latin typeface="+mn-ea"/>
                <a:ea typeface="+mn-ea"/>
                <a:cs typeface="+mn-ea"/>
                <a:sym typeface="+mn-ea"/>
              </a:rPr>
              <a:t>2020年被安顺市教育局评为“市级骨干教师”</a:t>
            </a:r>
            <a:endParaRPr lang="zh-CN" altLang="en-US" sz="1600" dirty="0">
              <a:latin typeface="+mn-ea"/>
              <a:ea typeface="+mn-ea"/>
              <a:cs typeface="+mn-ea"/>
              <a:sym typeface="+mn-ea"/>
            </a:endParaRPr>
          </a:p>
          <a:p>
            <a:r>
              <a:rPr lang="en-US" altLang="zh-CN" sz="1600" dirty="0">
                <a:latin typeface="+mn-ea"/>
                <a:ea typeface="+mn-ea"/>
                <a:cs typeface="+mn-ea"/>
                <a:sym typeface="+mn-ea"/>
              </a:rPr>
              <a:t>2020年</a:t>
            </a:r>
            <a:r>
              <a:rPr lang="zh-CN" altLang="en-US" sz="1600" dirty="0">
                <a:latin typeface="+mn-ea"/>
                <a:ea typeface="+mn-ea"/>
                <a:cs typeface="+mn-ea"/>
                <a:sym typeface="+mn-ea"/>
              </a:rPr>
              <a:t>论文《浅析幼儿绘本阅读的指导策略》在第三批市级骨干教师培训班学员论文评选中被安顺市教育局评为三等奖</a:t>
            </a:r>
            <a:endParaRPr lang="zh-CN" altLang="en-US" sz="1600" dirty="0">
              <a:latin typeface="+mn-ea"/>
              <a:ea typeface="+mn-ea"/>
              <a:cs typeface="+mn-ea"/>
              <a:sym typeface="+mn-ea"/>
            </a:endParaRPr>
          </a:p>
        </p:txBody>
      </p:sp>
      <p:sp>
        <p:nvSpPr>
          <p:cNvPr id="2052" name="文本框 7"/>
          <p:cNvSpPr txBox="1"/>
          <p:nvPr/>
        </p:nvSpPr>
        <p:spPr>
          <a:xfrm>
            <a:off x="4284345" y="771525"/>
            <a:ext cx="2837180" cy="337185"/>
          </a:xfrm>
          <a:prstGeom prst="rect">
            <a:avLst/>
          </a:prstGeom>
          <a:noFill/>
          <a:ln w="9525">
            <a:noFill/>
          </a:ln>
        </p:spPr>
        <p:txBody>
          <a:bodyPr wrap="square">
            <a:spAutoFit/>
          </a:bodyPr>
          <a:p>
            <a:pPr eaLnBrk="1" hangingPunct="1"/>
            <a:r>
              <a:rPr lang="zh-CN" altLang="en-US" sz="1600" dirty="0">
                <a:latin typeface="楷体" panose="02010609060101010101" pitchFamily="49" charset="-122"/>
                <a:ea typeface="楷体" panose="02010609060101010101" pitchFamily="49" charset="-122"/>
              </a:rPr>
              <a:t>安顺市实验学校幼儿园</a:t>
            </a:r>
            <a:endParaRPr lang="zh-CN" altLang="en-US" sz="1600" dirty="0">
              <a:latin typeface="楷体" panose="02010609060101010101" pitchFamily="49" charset="-122"/>
              <a:ea typeface="楷体" panose="02010609060101010101" pitchFamily="49" charset="-122"/>
            </a:endParaRPr>
          </a:p>
        </p:txBody>
      </p:sp>
      <p:pic>
        <p:nvPicPr>
          <p:cNvPr id="2" name="图片 1" descr="18286670841453237110"/>
          <p:cNvPicPr>
            <a:picLocks noChangeAspect="1"/>
          </p:cNvPicPr>
          <p:nvPr/>
        </p:nvPicPr>
        <p:blipFill>
          <a:blip r:embed="rId2"/>
          <a:stretch>
            <a:fillRect/>
          </a:stretch>
        </p:blipFill>
        <p:spPr>
          <a:xfrm>
            <a:off x="971550" y="995680"/>
            <a:ext cx="2182495" cy="3288030"/>
          </a:xfrm>
          <a:prstGeom prst="ellipse">
            <a:avLst/>
          </a:prstGeom>
        </p:spPr>
      </p:pic>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Words>
  <Application>WPS 演示</Application>
  <PresentationFormat>全屏显示(16:9)</PresentationFormat>
  <Paragraphs>10</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方正粗黑宋简体</vt:lpstr>
      <vt:lpstr>楷体</vt:lpstr>
      <vt:lpstr>微软雅黑</vt:lpstr>
      <vt:lpstr>Arial Unicode MS</vt:lpstr>
      <vt:lpstr>Calibri</vt:lpstr>
      <vt:lpstr>默认设计模板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大嘴papa</cp:lastModifiedBy>
  <cp:revision>23</cp:revision>
  <dcterms:created xsi:type="dcterms:W3CDTF">2020-09-07T07:02:00Z</dcterms:created>
  <dcterms:modified xsi:type="dcterms:W3CDTF">2021-04-28T01:50:07Z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C7C5FDD31EBB44ED969AE8B068ACCF91</vt:lpwstr>
  </property>
  <property fmtid="{D5CDD505-2E9C-101B-9397-08002B2CF9AE}" pid="4" name="KSOSaveFontToCloudKey">
    <vt:lpwstr>624277265_btnclosed</vt:lpwstr>
  </property>
</Properties>
</file>