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</p:sldIdLst>
  <p:sldSz cx="9144000" cy="51435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787" y="53"/>
      </p:cViewPr>
      <p:guideLst>
        <p:guide orient="horz" pos="16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eaLnBrk="1" hangingPunct="1">
              <a:defRPr sz="105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 eaLnBrk="1" hangingPunct="1">
              <a:defRPr sz="105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 eaLnBrk="1" hangingPunct="1">
              <a:defRPr sz="105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6858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57175" indent="-257175" algn="l" defTabSz="685800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spcBef>
          <a:spcPct val="15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文本框 4"/>
          <p:cNvSpPr txBox="1"/>
          <p:nvPr/>
        </p:nvSpPr>
        <p:spPr>
          <a:xfrm>
            <a:off x="5188585" y="501650"/>
            <a:ext cx="11963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zh-CN" altLang="en-US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陈立红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2051" name="文本框 5"/>
          <p:cNvSpPr txBox="1"/>
          <p:nvPr/>
        </p:nvSpPr>
        <p:spPr>
          <a:xfrm>
            <a:off x="3615690" y="1387475"/>
            <a:ext cx="428815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1600" dirty="0">
                <a:latin typeface="Arial" panose="020B0604020202020204" pitchFamily="34" charset="0"/>
              </a:rPr>
              <a:t>2015</a:t>
            </a:r>
            <a:r>
              <a:rPr lang="zh-CN" sz="1600" dirty="0">
                <a:latin typeface="Arial" panose="020B0604020202020204" pitchFamily="34" charset="0"/>
              </a:rPr>
              <a:t>年被认定为安顺市</a:t>
            </a:r>
            <a:r>
              <a:rPr lang="en-US" altLang="zh-CN" sz="1600" dirty="0">
                <a:latin typeface="Arial" panose="020B0604020202020204" pitchFamily="34" charset="0"/>
              </a:rPr>
              <a:t>“</a:t>
            </a:r>
            <a:r>
              <a:rPr lang="zh-CN" altLang="en-US" sz="1600" dirty="0">
                <a:latin typeface="Arial" panose="020B0604020202020204" pitchFamily="34" charset="0"/>
              </a:rPr>
              <a:t>十二五</a:t>
            </a:r>
            <a:r>
              <a:rPr lang="en-US" altLang="zh-CN" sz="1600" dirty="0">
                <a:latin typeface="Arial" panose="020B0604020202020204" pitchFamily="34" charset="0"/>
              </a:rPr>
              <a:t>”</a:t>
            </a:r>
            <a:r>
              <a:rPr altLang="zh-CN" sz="1600" dirty="0">
                <a:latin typeface="Arial" panose="020B0604020202020204" pitchFamily="34" charset="0"/>
              </a:rPr>
              <a:t>市级骨干教师</a:t>
            </a:r>
            <a:endParaRPr altLang="zh-CN" sz="1600" dirty="0">
              <a:latin typeface="Arial" panose="020B0604020202020204" pitchFamily="34" charset="0"/>
            </a:endParaRPr>
          </a:p>
          <a:p>
            <a:r>
              <a:rPr lang="en-US" altLang="zh-CN" sz="1600" dirty="0">
                <a:sym typeface="+mn-ea"/>
              </a:rPr>
              <a:t>2018</a:t>
            </a:r>
            <a:r>
              <a:rPr lang="zh-CN" altLang="en-US" sz="1600" dirty="0">
                <a:sym typeface="+mn-ea"/>
              </a:rPr>
              <a:t>年</a:t>
            </a:r>
            <a:r>
              <a:rPr lang="zh-CN" sz="1600" dirty="0">
                <a:sym typeface="+mn-ea"/>
              </a:rPr>
              <a:t>《好玩的磁铁》在安顺市第六届中小学（幼儿园）优质课评选中</a:t>
            </a:r>
            <a:r>
              <a:rPr altLang="zh-CN" sz="1600" dirty="0">
                <a:sym typeface="+mn-ea"/>
              </a:rPr>
              <a:t>获</a:t>
            </a:r>
            <a:r>
              <a:rPr lang="zh-CN" sz="1600" dirty="0">
                <a:sym typeface="+mn-ea"/>
              </a:rPr>
              <a:t>市级幼儿园《科学领域》</a:t>
            </a:r>
            <a:r>
              <a:rPr altLang="zh-CN" sz="1600" dirty="0">
                <a:sym typeface="+mn-ea"/>
              </a:rPr>
              <a:t>一等奖</a:t>
            </a:r>
            <a:endParaRPr altLang="zh-CN" sz="1600" dirty="0">
              <a:sym typeface="+mn-ea"/>
            </a:endParaRPr>
          </a:p>
          <a:p>
            <a:r>
              <a:rPr lang="en-US" sz="1600" dirty="0">
                <a:latin typeface="Arial" panose="020B0604020202020204" pitchFamily="34" charset="0"/>
              </a:rPr>
              <a:t>2018</a:t>
            </a:r>
            <a:r>
              <a:rPr lang="zh-CN" altLang="en-US" sz="1600" dirty="0">
                <a:latin typeface="Arial" panose="020B0604020202020204" pitchFamily="34" charset="0"/>
              </a:rPr>
              <a:t>年市级课题《培养幼儿意志力的体育活动研究》主持人</a:t>
            </a:r>
            <a:endParaRPr lang="zh-CN" sz="1600" dirty="0">
              <a:latin typeface="Arial" panose="020B0604020202020204" pitchFamily="34" charset="0"/>
            </a:endParaRPr>
          </a:p>
          <a:p>
            <a:r>
              <a:rPr lang="en-US" sz="1600" dirty="0">
                <a:sym typeface="+mn-ea"/>
              </a:rPr>
              <a:t>2019</a:t>
            </a:r>
            <a:r>
              <a:rPr lang="zh-CN" altLang="en-US" sz="1600" dirty="0">
                <a:sym typeface="+mn-ea"/>
              </a:rPr>
              <a:t>年</a:t>
            </a:r>
            <a:r>
              <a:rPr altLang="zh-CN" sz="1600" dirty="0">
                <a:sym typeface="+mn-ea"/>
              </a:rPr>
              <a:t>《超市</a:t>
            </a:r>
            <a:r>
              <a:rPr lang="zh-CN" sz="1600" dirty="0">
                <a:sym typeface="+mn-ea"/>
              </a:rPr>
              <a:t>开业</a:t>
            </a:r>
            <a:r>
              <a:rPr altLang="zh-CN" sz="1600" dirty="0">
                <a:sym typeface="+mn-ea"/>
              </a:rPr>
              <a:t>》</a:t>
            </a:r>
            <a:r>
              <a:rPr lang="zh-CN" sz="1600" dirty="0">
                <a:sym typeface="+mn-ea"/>
              </a:rPr>
              <a:t>在贵州省第七届中小学（幼儿园）优质课评选观摩交流活动中获学前教育</a:t>
            </a:r>
            <a:r>
              <a:rPr altLang="zh-CN" sz="1600" dirty="0">
                <a:sym typeface="+mn-ea"/>
              </a:rPr>
              <a:t>三等奖</a:t>
            </a:r>
            <a:endParaRPr altLang="zh-CN" sz="1600" dirty="0">
              <a:latin typeface="Arial" panose="020B0604020202020204" pitchFamily="34" charset="0"/>
            </a:endParaRPr>
          </a:p>
          <a:p>
            <a:endParaRPr lang="zh-CN" altLang="zh-CN" sz="1600" dirty="0">
              <a:latin typeface="Arial" panose="020B0604020202020204" pitchFamily="34" charset="0"/>
            </a:endParaRPr>
          </a:p>
        </p:txBody>
      </p:sp>
      <p:sp>
        <p:nvSpPr>
          <p:cNvPr id="2052" name="文本框 7"/>
          <p:cNvSpPr txBox="1"/>
          <p:nvPr/>
        </p:nvSpPr>
        <p:spPr>
          <a:xfrm>
            <a:off x="4607560" y="956310"/>
            <a:ext cx="26758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安顺市实验学校幼儿园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图片 6" descr="C:\Users\Administrator\Desktop\1F5664ED7A102B21DAD7B5BB4F47F560.jpg1F5664ED7A102B21DAD7B5BB4F47F560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526223" y="869950"/>
            <a:ext cx="1816100" cy="2724785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WPS 演示</Application>
  <PresentationFormat>全屏显示(16:9)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方正粗黑宋简体</vt:lpstr>
      <vt:lpstr>楷体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大嘴papa</cp:lastModifiedBy>
  <cp:revision>19</cp:revision>
  <dcterms:created xsi:type="dcterms:W3CDTF">2020-09-07T07:02:00Z</dcterms:created>
  <dcterms:modified xsi:type="dcterms:W3CDTF">2021-04-28T01:45:33Z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622BC14002034229B5B591E146370823</vt:lpwstr>
  </property>
  <property fmtid="{D5CDD505-2E9C-101B-9397-08002B2CF9AE}" pid="4" name="KSOSaveFontToCloudKey">
    <vt:lpwstr>624277265_btnclosed</vt:lpwstr>
  </property>
</Properties>
</file>